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19" r:id="rId3"/>
    <p:sldId id="421" r:id="rId4"/>
    <p:sldId id="448" r:id="rId5"/>
    <p:sldId id="409" r:id="rId6"/>
    <p:sldId id="407" r:id="rId7"/>
    <p:sldId id="381" r:id="rId8"/>
    <p:sldId id="429" r:id="rId9"/>
    <p:sldId id="377" r:id="rId10"/>
    <p:sldId id="379" r:id="rId11"/>
    <p:sldId id="449" r:id="rId12"/>
    <p:sldId id="424" r:id="rId13"/>
    <p:sldId id="428" r:id="rId14"/>
    <p:sldId id="425" r:id="rId15"/>
    <p:sldId id="430" r:id="rId16"/>
    <p:sldId id="426" r:id="rId17"/>
    <p:sldId id="439" r:id="rId18"/>
    <p:sldId id="443" r:id="rId19"/>
    <p:sldId id="436" r:id="rId20"/>
    <p:sldId id="444" r:id="rId21"/>
    <p:sldId id="332" r:id="rId22"/>
    <p:sldId id="445" r:id="rId23"/>
    <p:sldId id="441" r:id="rId24"/>
    <p:sldId id="431" r:id="rId25"/>
    <p:sldId id="432" r:id="rId26"/>
    <p:sldId id="435" r:id="rId27"/>
    <p:sldId id="427" r:id="rId28"/>
    <p:sldId id="437" r:id="rId29"/>
    <p:sldId id="433" r:id="rId30"/>
    <p:sldId id="434" r:id="rId31"/>
    <p:sldId id="446" r:id="rId32"/>
    <p:sldId id="44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6" Type="http://schemas.openxmlformats.org/officeDocument/2006/relationships/image" Target="../media/image70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6.svg"/><Relationship Id="rId16" Type="http://schemas.openxmlformats.org/officeDocument/2006/relationships/image" Target="../media/image70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8E013-2F2B-47EA-BFB9-3F5351F7D8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1B8B14-D4A0-4D6C-8B52-66630A210C81}">
      <dgm:prSet/>
      <dgm:spPr/>
      <dgm:t>
        <a:bodyPr/>
        <a:lstStyle/>
        <a:p>
          <a:r>
            <a:rPr lang="en-US" dirty="0"/>
            <a:t>SDG 4.2.1 The proportion of children aged 24 – 59 months that are developmentally on track in terms of health, learning and psycho-social wellbeing</a:t>
          </a:r>
        </a:p>
      </dgm:t>
    </dgm:pt>
    <dgm:pt modelId="{CE285041-2A46-4241-88D9-63E404EF4180}" type="parTrans" cxnId="{87256E95-CBAF-4D79-AB7D-1480A75A8AA3}">
      <dgm:prSet/>
      <dgm:spPr/>
      <dgm:t>
        <a:bodyPr/>
        <a:lstStyle/>
        <a:p>
          <a:endParaRPr lang="en-US"/>
        </a:p>
      </dgm:t>
    </dgm:pt>
    <dgm:pt modelId="{1B10452E-74D8-4126-8B35-FE0276E5E595}" type="sibTrans" cxnId="{87256E95-CBAF-4D79-AB7D-1480A75A8AA3}">
      <dgm:prSet/>
      <dgm:spPr/>
      <dgm:t>
        <a:bodyPr/>
        <a:lstStyle/>
        <a:p>
          <a:endParaRPr lang="en-US"/>
        </a:p>
      </dgm:t>
    </dgm:pt>
    <dgm:pt modelId="{67EC6E24-B312-4CD1-A314-26233A1D7CCA}">
      <dgm:prSet/>
      <dgm:spPr/>
      <dgm:t>
        <a:bodyPr/>
        <a:lstStyle/>
        <a:p>
          <a:r>
            <a:rPr lang="en-US" dirty="0"/>
            <a:t>SDG 4.2.2 Participation rate of children in organised learning by sex in one year of pre-school</a:t>
          </a:r>
        </a:p>
      </dgm:t>
    </dgm:pt>
    <dgm:pt modelId="{72901405-7EBF-4A99-8802-E967E4196935}" type="parTrans" cxnId="{C29B193E-6B55-42C0-AA97-1ED0D7DC9493}">
      <dgm:prSet/>
      <dgm:spPr/>
      <dgm:t>
        <a:bodyPr/>
        <a:lstStyle/>
        <a:p>
          <a:endParaRPr lang="en-US"/>
        </a:p>
      </dgm:t>
    </dgm:pt>
    <dgm:pt modelId="{4DCB76A1-AF29-4DFC-AF5A-54FF7C565D23}" type="sibTrans" cxnId="{C29B193E-6B55-42C0-AA97-1ED0D7DC9493}">
      <dgm:prSet/>
      <dgm:spPr/>
      <dgm:t>
        <a:bodyPr/>
        <a:lstStyle/>
        <a:p>
          <a:endParaRPr lang="en-US"/>
        </a:p>
      </dgm:t>
    </dgm:pt>
    <dgm:pt modelId="{A88A3C1B-CD22-4397-BC9E-33C73D13F030}">
      <dgm:prSet/>
      <dgm:spPr/>
      <dgm:t>
        <a:bodyPr/>
        <a:lstStyle/>
        <a:p>
          <a:r>
            <a:rPr lang="en-US" dirty="0"/>
            <a:t>Especially among historically marginalised families and communities</a:t>
          </a:r>
        </a:p>
      </dgm:t>
    </dgm:pt>
    <dgm:pt modelId="{D2D5ADA3-4250-4ECC-8004-BC2316C41965}" type="parTrans" cxnId="{983ADA6C-159E-40A4-884A-C5519758B8C3}">
      <dgm:prSet/>
      <dgm:spPr/>
      <dgm:t>
        <a:bodyPr/>
        <a:lstStyle/>
        <a:p>
          <a:endParaRPr lang="en-US"/>
        </a:p>
      </dgm:t>
    </dgm:pt>
    <dgm:pt modelId="{43AEA692-6FF3-4BE8-A576-004CED917063}" type="sibTrans" cxnId="{983ADA6C-159E-40A4-884A-C5519758B8C3}">
      <dgm:prSet/>
      <dgm:spPr/>
      <dgm:t>
        <a:bodyPr/>
        <a:lstStyle/>
        <a:p>
          <a:endParaRPr lang="en-US"/>
        </a:p>
      </dgm:t>
    </dgm:pt>
    <dgm:pt modelId="{4A891342-1DCA-4226-9B3A-332A3C173BBC}">
      <dgm:prSet/>
      <dgm:spPr/>
      <dgm:t>
        <a:bodyPr/>
        <a:lstStyle/>
        <a:p>
          <a:r>
            <a:rPr lang="en-US" dirty="0"/>
            <a:t>To lay solid human capital foundations</a:t>
          </a:r>
        </a:p>
      </dgm:t>
    </dgm:pt>
    <dgm:pt modelId="{9E1CDBC7-34E8-465A-BE3F-8E8920AF5373}" type="parTrans" cxnId="{4B794804-9D22-4C9D-BE37-FA855EB65392}">
      <dgm:prSet/>
      <dgm:spPr/>
      <dgm:t>
        <a:bodyPr/>
        <a:lstStyle/>
        <a:p>
          <a:endParaRPr lang="en-US"/>
        </a:p>
      </dgm:t>
    </dgm:pt>
    <dgm:pt modelId="{EF84EABB-F6F6-49B9-B6B6-EA337D222BC2}" type="sibTrans" cxnId="{4B794804-9D22-4C9D-BE37-FA855EB65392}">
      <dgm:prSet/>
      <dgm:spPr/>
      <dgm:t>
        <a:bodyPr/>
        <a:lstStyle/>
        <a:p>
          <a:endParaRPr lang="en-US"/>
        </a:p>
      </dgm:t>
    </dgm:pt>
    <dgm:pt modelId="{27F696BA-5326-4397-8709-9EE19CC1BD23}">
      <dgm:prSet/>
      <dgm:spPr/>
      <dgm:t>
        <a:bodyPr/>
        <a:lstStyle/>
        <a:p>
          <a:r>
            <a:rPr lang="en-US"/>
            <a:t>Increase the Human Capital Index – a measurement of progress in children’s achievement of their full potential</a:t>
          </a:r>
        </a:p>
      </dgm:t>
    </dgm:pt>
    <dgm:pt modelId="{1A236F28-D6FC-4C4B-A721-E16768D4D6EC}" type="parTrans" cxnId="{12D81578-F449-4FE3-8A19-B4B448098259}">
      <dgm:prSet/>
      <dgm:spPr/>
      <dgm:t>
        <a:bodyPr/>
        <a:lstStyle/>
        <a:p>
          <a:endParaRPr lang="en-US"/>
        </a:p>
      </dgm:t>
    </dgm:pt>
    <dgm:pt modelId="{B9B2E589-C07C-4470-BE64-D7105F3B27EB}" type="sibTrans" cxnId="{12D81578-F449-4FE3-8A19-B4B448098259}">
      <dgm:prSet/>
      <dgm:spPr/>
      <dgm:t>
        <a:bodyPr/>
        <a:lstStyle/>
        <a:p>
          <a:endParaRPr lang="en-US"/>
        </a:p>
      </dgm:t>
    </dgm:pt>
    <dgm:pt modelId="{580037C1-65C5-449D-91BA-5D7D0BC9EC35}">
      <dgm:prSet/>
      <dgm:spPr/>
      <dgm:t>
        <a:bodyPr/>
        <a:lstStyle/>
        <a:p>
          <a:r>
            <a:rPr lang="en-US"/>
            <a:t>To ensure the long-term development of the health, knowledge, skills and resilience of all, especially the chronically marginalised to achieve transformation and inclusive, sustainable development</a:t>
          </a:r>
        </a:p>
      </dgm:t>
    </dgm:pt>
    <dgm:pt modelId="{CD80AEE9-342D-4C77-B73A-9604DEEF1BB9}" type="parTrans" cxnId="{A59BA616-A2FB-4802-B4DC-6864E8527557}">
      <dgm:prSet/>
      <dgm:spPr/>
      <dgm:t>
        <a:bodyPr/>
        <a:lstStyle/>
        <a:p>
          <a:endParaRPr lang="en-US"/>
        </a:p>
      </dgm:t>
    </dgm:pt>
    <dgm:pt modelId="{03A2EFC6-CB9E-4138-A179-C1544A8C167A}" type="sibTrans" cxnId="{A59BA616-A2FB-4802-B4DC-6864E8527557}">
      <dgm:prSet/>
      <dgm:spPr/>
      <dgm:t>
        <a:bodyPr/>
        <a:lstStyle/>
        <a:p>
          <a:endParaRPr lang="en-US"/>
        </a:p>
      </dgm:t>
    </dgm:pt>
    <dgm:pt modelId="{8CEA9073-069B-4AEF-B610-5E89770044DB}" type="pres">
      <dgm:prSet presAssocID="{1B18E013-2F2B-47EA-BFB9-3F5351F7D80A}" presName="linear" presStyleCnt="0">
        <dgm:presLayoutVars>
          <dgm:animLvl val="lvl"/>
          <dgm:resizeHandles val="exact"/>
        </dgm:presLayoutVars>
      </dgm:prSet>
      <dgm:spPr/>
    </dgm:pt>
    <dgm:pt modelId="{6CC23AA9-8E43-4593-87CB-513D1E508BD0}" type="pres">
      <dgm:prSet presAssocID="{5E1B8B14-D4A0-4D6C-8B52-66630A210C8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EE7D3F3-1F59-4908-B2F2-50D35C38A02C}" type="pres">
      <dgm:prSet presAssocID="{1B10452E-74D8-4126-8B35-FE0276E5E595}" presName="spacer" presStyleCnt="0"/>
      <dgm:spPr/>
    </dgm:pt>
    <dgm:pt modelId="{8F8A255E-0862-4BAE-B50E-C6BD64B969BC}" type="pres">
      <dgm:prSet presAssocID="{67EC6E24-B312-4CD1-A314-26233A1D7CC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6D65B12-CF74-4A4E-AC88-78FB25DC33E8}" type="pres">
      <dgm:prSet presAssocID="{4DCB76A1-AF29-4DFC-AF5A-54FF7C565D23}" presName="spacer" presStyleCnt="0"/>
      <dgm:spPr/>
    </dgm:pt>
    <dgm:pt modelId="{8D5ECA3A-9C2C-4F2E-ABAA-80A77EC6D91C}" type="pres">
      <dgm:prSet presAssocID="{A88A3C1B-CD22-4397-BC9E-33C73D13F0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763C977-9450-486A-BB6E-FA66DC386977}" type="pres">
      <dgm:prSet presAssocID="{43AEA692-6FF3-4BE8-A576-004CED917063}" presName="spacer" presStyleCnt="0"/>
      <dgm:spPr/>
    </dgm:pt>
    <dgm:pt modelId="{837BF7AA-13BD-465B-9E93-D317A306C66E}" type="pres">
      <dgm:prSet presAssocID="{4A891342-1DCA-4226-9B3A-332A3C173BB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E9C8A33-8500-4F8D-BED9-BD0C9274B764}" type="pres">
      <dgm:prSet presAssocID="{EF84EABB-F6F6-49B9-B6B6-EA337D222BC2}" presName="spacer" presStyleCnt="0"/>
      <dgm:spPr/>
    </dgm:pt>
    <dgm:pt modelId="{36755517-FB86-4DE4-9E7B-F02A355110AA}" type="pres">
      <dgm:prSet presAssocID="{27F696BA-5326-4397-8709-9EE19CC1BD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0D8B9D5-A2C7-41F7-90BE-73C77BDF6351}" type="pres">
      <dgm:prSet presAssocID="{B9B2E589-C07C-4470-BE64-D7105F3B27EB}" presName="spacer" presStyleCnt="0"/>
      <dgm:spPr/>
    </dgm:pt>
    <dgm:pt modelId="{A4C11271-3552-41DF-A993-BD88C56F4ED2}" type="pres">
      <dgm:prSet presAssocID="{580037C1-65C5-449D-91BA-5D7D0BC9EC3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B794804-9D22-4C9D-BE37-FA855EB65392}" srcId="{1B18E013-2F2B-47EA-BFB9-3F5351F7D80A}" destId="{4A891342-1DCA-4226-9B3A-332A3C173BBC}" srcOrd="3" destOrd="0" parTransId="{9E1CDBC7-34E8-465A-BE3F-8E8920AF5373}" sibTransId="{EF84EABB-F6F6-49B9-B6B6-EA337D222BC2}"/>
    <dgm:cxn modelId="{A59BA616-A2FB-4802-B4DC-6864E8527557}" srcId="{1B18E013-2F2B-47EA-BFB9-3F5351F7D80A}" destId="{580037C1-65C5-449D-91BA-5D7D0BC9EC35}" srcOrd="5" destOrd="0" parTransId="{CD80AEE9-342D-4C77-B73A-9604DEEF1BB9}" sibTransId="{03A2EFC6-CB9E-4138-A179-C1544A8C167A}"/>
    <dgm:cxn modelId="{8C47BE1A-3F84-4D43-9FE0-B73619D573B6}" type="presOf" srcId="{27F696BA-5326-4397-8709-9EE19CC1BD23}" destId="{36755517-FB86-4DE4-9E7B-F02A355110AA}" srcOrd="0" destOrd="0" presId="urn:microsoft.com/office/officeart/2005/8/layout/vList2"/>
    <dgm:cxn modelId="{E217B51D-0232-40A3-8489-0A8CD22CE259}" type="presOf" srcId="{A88A3C1B-CD22-4397-BC9E-33C73D13F030}" destId="{8D5ECA3A-9C2C-4F2E-ABAA-80A77EC6D91C}" srcOrd="0" destOrd="0" presId="urn:microsoft.com/office/officeart/2005/8/layout/vList2"/>
    <dgm:cxn modelId="{A4F0F12F-4898-4841-B7C5-972A276DF7F5}" type="presOf" srcId="{67EC6E24-B312-4CD1-A314-26233A1D7CCA}" destId="{8F8A255E-0862-4BAE-B50E-C6BD64B969BC}" srcOrd="0" destOrd="0" presId="urn:microsoft.com/office/officeart/2005/8/layout/vList2"/>
    <dgm:cxn modelId="{4D542634-DD28-4408-B3E9-B9A72EA54CFE}" type="presOf" srcId="{580037C1-65C5-449D-91BA-5D7D0BC9EC35}" destId="{A4C11271-3552-41DF-A993-BD88C56F4ED2}" srcOrd="0" destOrd="0" presId="urn:microsoft.com/office/officeart/2005/8/layout/vList2"/>
    <dgm:cxn modelId="{C29B193E-6B55-42C0-AA97-1ED0D7DC9493}" srcId="{1B18E013-2F2B-47EA-BFB9-3F5351F7D80A}" destId="{67EC6E24-B312-4CD1-A314-26233A1D7CCA}" srcOrd="1" destOrd="0" parTransId="{72901405-7EBF-4A99-8802-E967E4196935}" sibTransId="{4DCB76A1-AF29-4DFC-AF5A-54FF7C565D23}"/>
    <dgm:cxn modelId="{983ADA6C-159E-40A4-884A-C5519758B8C3}" srcId="{1B18E013-2F2B-47EA-BFB9-3F5351F7D80A}" destId="{A88A3C1B-CD22-4397-BC9E-33C73D13F030}" srcOrd="2" destOrd="0" parTransId="{D2D5ADA3-4250-4ECC-8004-BC2316C41965}" sibTransId="{43AEA692-6FF3-4BE8-A576-004CED917063}"/>
    <dgm:cxn modelId="{12D81578-F449-4FE3-8A19-B4B448098259}" srcId="{1B18E013-2F2B-47EA-BFB9-3F5351F7D80A}" destId="{27F696BA-5326-4397-8709-9EE19CC1BD23}" srcOrd="4" destOrd="0" parTransId="{1A236F28-D6FC-4C4B-A721-E16768D4D6EC}" sibTransId="{B9B2E589-C07C-4470-BE64-D7105F3B27EB}"/>
    <dgm:cxn modelId="{2308F48C-AFC6-4DCF-BC6C-3F1491925BFF}" type="presOf" srcId="{1B18E013-2F2B-47EA-BFB9-3F5351F7D80A}" destId="{8CEA9073-069B-4AEF-B610-5E89770044DB}" srcOrd="0" destOrd="0" presId="urn:microsoft.com/office/officeart/2005/8/layout/vList2"/>
    <dgm:cxn modelId="{87256E95-CBAF-4D79-AB7D-1480A75A8AA3}" srcId="{1B18E013-2F2B-47EA-BFB9-3F5351F7D80A}" destId="{5E1B8B14-D4A0-4D6C-8B52-66630A210C81}" srcOrd="0" destOrd="0" parTransId="{CE285041-2A46-4241-88D9-63E404EF4180}" sibTransId="{1B10452E-74D8-4126-8B35-FE0276E5E595}"/>
    <dgm:cxn modelId="{FDF3AEB8-C9C5-4DF4-99A5-2EEE4C55F7FC}" type="presOf" srcId="{5E1B8B14-D4A0-4D6C-8B52-66630A210C81}" destId="{6CC23AA9-8E43-4593-87CB-513D1E508BD0}" srcOrd="0" destOrd="0" presId="urn:microsoft.com/office/officeart/2005/8/layout/vList2"/>
    <dgm:cxn modelId="{B6FA62DA-6B71-40AC-BE70-498465D456D8}" type="presOf" srcId="{4A891342-1DCA-4226-9B3A-332A3C173BBC}" destId="{837BF7AA-13BD-465B-9E93-D317A306C66E}" srcOrd="0" destOrd="0" presId="urn:microsoft.com/office/officeart/2005/8/layout/vList2"/>
    <dgm:cxn modelId="{C67E94ED-B09A-4125-B9D1-67A5BD6EE400}" type="presParOf" srcId="{8CEA9073-069B-4AEF-B610-5E89770044DB}" destId="{6CC23AA9-8E43-4593-87CB-513D1E508BD0}" srcOrd="0" destOrd="0" presId="urn:microsoft.com/office/officeart/2005/8/layout/vList2"/>
    <dgm:cxn modelId="{C14677FF-E1D2-4E55-A6B2-7BBA47BEE160}" type="presParOf" srcId="{8CEA9073-069B-4AEF-B610-5E89770044DB}" destId="{6EE7D3F3-1F59-4908-B2F2-50D35C38A02C}" srcOrd="1" destOrd="0" presId="urn:microsoft.com/office/officeart/2005/8/layout/vList2"/>
    <dgm:cxn modelId="{69ABD539-9149-474C-9D7F-766D91AD2A24}" type="presParOf" srcId="{8CEA9073-069B-4AEF-B610-5E89770044DB}" destId="{8F8A255E-0862-4BAE-B50E-C6BD64B969BC}" srcOrd="2" destOrd="0" presId="urn:microsoft.com/office/officeart/2005/8/layout/vList2"/>
    <dgm:cxn modelId="{7EC2937D-9D4A-4F19-A1C6-D5DFBE67997C}" type="presParOf" srcId="{8CEA9073-069B-4AEF-B610-5E89770044DB}" destId="{E6D65B12-CF74-4A4E-AC88-78FB25DC33E8}" srcOrd="3" destOrd="0" presId="urn:microsoft.com/office/officeart/2005/8/layout/vList2"/>
    <dgm:cxn modelId="{059A29C4-0D91-4D9F-A24F-EC2E83E05B5B}" type="presParOf" srcId="{8CEA9073-069B-4AEF-B610-5E89770044DB}" destId="{8D5ECA3A-9C2C-4F2E-ABAA-80A77EC6D91C}" srcOrd="4" destOrd="0" presId="urn:microsoft.com/office/officeart/2005/8/layout/vList2"/>
    <dgm:cxn modelId="{4DAD29E1-FBD8-4672-B36F-3D8909C53254}" type="presParOf" srcId="{8CEA9073-069B-4AEF-B610-5E89770044DB}" destId="{2763C977-9450-486A-BB6E-FA66DC386977}" srcOrd="5" destOrd="0" presId="urn:microsoft.com/office/officeart/2005/8/layout/vList2"/>
    <dgm:cxn modelId="{59D373D0-FE59-4A9F-B572-EEDCB673DC1F}" type="presParOf" srcId="{8CEA9073-069B-4AEF-B610-5E89770044DB}" destId="{837BF7AA-13BD-465B-9E93-D317A306C66E}" srcOrd="6" destOrd="0" presId="urn:microsoft.com/office/officeart/2005/8/layout/vList2"/>
    <dgm:cxn modelId="{85EC4F26-8A5A-4BEE-941B-FCF3E98F8E3A}" type="presParOf" srcId="{8CEA9073-069B-4AEF-B610-5E89770044DB}" destId="{8E9C8A33-8500-4F8D-BED9-BD0C9274B764}" srcOrd="7" destOrd="0" presId="urn:microsoft.com/office/officeart/2005/8/layout/vList2"/>
    <dgm:cxn modelId="{06EF1891-DF8C-4DF2-8A1C-C92A69683B6A}" type="presParOf" srcId="{8CEA9073-069B-4AEF-B610-5E89770044DB}" destId="{36755517-FB86-4DE4-9E7B-F02A355110AA}" srcOrd="8" destOrd="0" presId="urn:microsoft.com/office/officeart/2005/8/layout/vList2"/>
    <dgm:cxn modelId="{8D296B91-8842-4324-A3A2-D6B9DD0FF7C9}" type="presParOf" srcId="{8CEA9073-069B-4AEF-B610-5E89770044DB}" destId="{F0D8B9D5-A2C7-41F7-90BE-73C77BDF6351}" srcOrd="9" destOrd="0" presId="urn:microsoft.com/office/officeart/2005/8/layout/vList2"/>
    <dgm:cxn modelId="{D94D6C5C-927C-47C3-B925-D4A4A11E1DED}" type="presParOf" srcId="{8CEA9073-069B-4AEF-B610-5E89770044DB}" destId="{A4C11271-3552-41DF-A993-BD88C56F4ED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DE49AEC-9B01-46FB-870E-9E3C2E4C40D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AE9B91-AA8E-49FE-BB4B-85446C9714F2}">
      <dgm:prSet/>
      <dgm:spPr/>
      <dgm:t>
        <a:bodyPr/>
        <a:lstStyle/>
        <a:p>
          <a:r>
            <a:rPr lang="en-US"/>
            <a:t>Poverty</a:t>
          </a:r>
        </a:p>
      </dgm:t>
    </dgm:pt>
    <dgm:pt modelId="{222F99F0-3205-48FE-A7AD-CB24D560FCA8}" type="parTrans" cxnId="{0DCEDDE2-1459-47FD-A505-9C328BD55B9E}">
      <dgm:prSet/>
      <dgm:spPr/>
      <dgm:t>
        <a:bodyPr/>
        <a:lstStyle/>
        <a:p>
          <a:endParaRPr lang="en-US"/>
        </a:p>
      </dgm:t>
    </dgm:pt>
    <dgm:pt modelId="{52AF32E8-016B-44FF-A84B-BCA600F4DC7B}" type="sibTrans" cxnId="{0DCEDDE2-1459-47FD-A505-9C328BD55B9E}">
      <dgm:prSet/>
      <dgm:spPr/>
      <dgm:t>
        <a:bodyPr/>
        <a:lstStyle/>
        <a:p>
          <a:endParaRPr lang="en-US"/>
        </a:p>
      </dgm:t>
    </dgm:pt>
    <dgm:pt modelId="{7F47D806-AB52-4652-97E4-620A11210748}">
      <dgm:prSet/>
      <dgm:spPr/>
      <dgm:t>
        <a:bodyPr/>
        <a:lstStyle/>
        <a:p>
          <a:r>
            <a:rPr lang="en-US"/>
            <a:t>Malnutrition</a:t>
          </a:r>
        </a:p>
      </dgm:t>
    </dgm:pt>
    <dgm:pt modelId="{120FA71A-1995-4FD7-ABF6-FB0EE2B547D5}" type="parTrans" cxnId="{8FC9D77F-4797-47FB-912D-1D399C76639F}">
      <dgm:prSet/>
      <dgm:spPr/>
      <dgm:t>
        <a:bodyPr/>
        <a:lstStyle/>
        <a:p>
          <a:endParaRPr lang="en-US"/>
        </a:p>
      </dgm:t>
    </dgm:pt>
    <dgm:pt modelId="{913B11B4-30E2-4943-8357-67F8E2DEBF19}" type="sibTrans" cxnId="{8FC9D77F-4797-47FB-912D-1D399C76639F}">
      <dgm:prSet/>
      <dgm:spPr/>
      <dgm:t>
        <a:bodyPr/>
        <a:lstStyle/>
        <a:p>
          <a:endParaRPr lang="en-US"/>
        </a:p>
      </dgm:t>
    </dgm:pt>
    <dgm:pt modelId="{6870A36F-3A33-4872-9171-226E3953CF58}">
      <dgm:prSet/>
      <dgm:spPr/>
      <dgm:t>
        <a:bodyPr/>
        <a:lstStyle/>
        <a:p>
          <a:r>
            <a:rPr lang="en-US"/>
            <a:t>Stunting</a:t>
          </a:r>
        </a:p>
      </dgm:t>
    </dgm:pt>
    <dgm:pt modelId="{13E068DA-4357-4F5A-8E7F-33E3F785D545}" type="parTrans" cxnId="{C7D24CEE-DEF9-4210-BA83-6BAF2D4D79C4}">
      <dgm:prSet/>
      <dgm:spPr/>
      <dgm:t>
        <a:bodyPr/>
        <a:lstStyle/>
        <a:p>
          <a:endParaRPr lang="en-US"/>
        </a:p>
      </dgm:t>
    </dgm:pt>
    <dgm:pt modelId="{6401F05C-7CFD-434E-9C30-67CFD85123B6}" type="sibTrans" cxnId="{C7D24CEE-DEF9-4210-BA83-6BAF2D4D79C4}">
      <dgm:prSet/>
      <dgm:spPr/>
      <dgm:t>
        <a:bodyPr/>
        <a:lstStyle/>
        <a:p>
          <a:endParaRPr lang="en-US"/>
        </a:p>
      </dgm:t>
    </dgm:pt>
    <dgm:pt modelId="{A5C032D3-546C-4164-9472-36AD2AB13730}">
      <dgm:prSet/>
      <dgm:spPr/>
      <dgm:t>
        <a:bodyPr/>
        <a:lstStyle/>
        <a:p>
          <a:r>
            <a:rPr lang="en-US"/>
            <a:t>Poor health</a:t>
          </a:r>
        </a:p>
      </dgm:t>
    </dgm:pt>
    <dgm:pt modelId="{10A63D8B-E196-492D-B3EF-6A41BEAFCA26}" type="parTrans" cxnId="{396B31F9-A51F-4EDB-B045-764B9319EFB5}">
      <dgm:prSet/>
      <dgm:spPr/>
      <dgm:t>
        <a:bodyPr/>
        <a:lstStyle/>
        <a:p>
          <a:endParaRPr lang="en-US"/>
        </a:p>
      </dgm:t>
    </dgm:pt>
    <dgm:pt modelId="{FDA1984B-42AD-4B3C-809C-CB721DCEC4FF}" type="sibTrans" cxnId="{396B31F9-A51F-4EDB-B045-764B9319EFB5}">
      <dgm:prSet/>
      <dgm:spPr/>
      <dgm:t>
        <a:bodyPr/>
        <a:lstStyle/>
        <a:p>
          <a:endParaRPr lang="en-US"/>
        </a:p>
      </dgm:t>
    </dgm:pt>
    <dgm:pt modelId="{A8C4E249-330A-4ABC-8B62-002903D010E0}">
      <dgm:prSet/>
      <dgm:spPr/>
      <dgm:t>
        <a:bodyPr/>
        <a:lstStyle/>
        <a:p>
          <a:r>
            <a:rPr lang="en-US"/>
            <a:t>Poor learning outcomes</a:t>
          </a:r>
        </a:p>
      </dgm:t>
    </dgm:pt>
    <dgm:pt modelId="{FA1D13D2-A4F4-4FAB-A9AD-F3B97FC5F2E4}" type="parTrans" cxnId="{83B0EEA0-B005-407C-9F16-E499E791587C}">
      <dgm:prSet/>
      <dgm:spPr/>
      <dgm:t>
        <a:bodyPr/>
        <a:lstStyle/>
        <a:p>
          <a:endParaRPr lang="en-US"/>
        </a:p>
      </dgm:t>
    </dgm:pt>
    <dgm:pt modelId="{BEDB6C6D-55D0-48BB-BCDB-72DCDC2CEE6A}" type="sibTrans" cxnId="{83B0EEA0-B005-407C-9F16-E499E791587C}">
      <dgm:prSet/>
      <dgm:spPr/>
      <dgm:t>
        <a:bodyPr/>
        <a:lstStyle/>
        <a:p>
          <a:endParaRPr lang="en-US"/>
        </a:p>
      </dgm:t>
    </dgm:pt>
    <dgm:pt modelId="{D557BE00-0D85-4E72-8B37-C29C1E912FAE}">
      <dgm:prSet/>
      <dgm:spPr/>
      <dgm:t>
        <a:bodyPr/>
        <a:lstStyle/>
        <a:p>
          <a:r>
            <a:rPr lang="en-US"/>
            <a:t>Child marriages</a:t>
          </a:r>
        </a:p>
      </dgm:t>
    </dgm:pt>
    <dgm:pt modelId="{E4DCD836-3349-4CAD-9C7A-23B435D8CC11}" type="parTrans" cxnId="{71D35662-042E-4F09-8973-C9AFC02E9622}">
      <dgm:prSet/>
      <dgm:spPr/>
      <dgm:t>
        <a:bodyPr/>
        <a:lstStyle/>
        <a:p>
          <a:endParaRPr lang="en-US"/>
        </a:p>
      </dgm:t>
    </dgm:pt>
    <dgm:pt modelId="{5A9AAAF5-ADE3-4C55-8746-E361D51138EB}" type="sibTrans" cxnId="{71D35662-042E-4F09-8973-C9AFC02E9622}">
      <dgm:prSet/>
      <dgm:spPr/>
      <dgm:t>
        <a:bodyPr/>
        <a:lstStyle/>
        <a:p>
          <a:endParaRPr lang="en-US"/>
        </a:p>
      </dgm:t>
    </dgm:pt>
    <dgm:pt modelId="{1FF0D030-7F56-4EA0-A167-E0823CEA9DBF}">
      <dgm:prSet/>
      <dgm:spPr/>
      <dgm:t>
        <a:bodyPr/>
        <a:lstStyle/>
        <a:p>
          <a:r>
            <a:rPr lang="en-US"/>
            <a:t>Adolescent pregnancies</a:t>
          </a:r>
        </a:p>
      </dgm:t>
    </dgm:pt>
    <dgm:pt modelId="{0DE8F57A-CB14-4C9B-A7FF-F357FC97F52E}" type="parTrans" cxnId="{57372309-F3F2-477B-801B-0C505538FE8A}">
      <dgm:prSet/>
      <dgm:spPr/>
      <dgm:t>
        <a:bodyPr/>
        <a:lstStyle/>
        <a:p>
          <a:endParaRPr lang="en-US"/>
        </a:p>
      </dgm:t>
    </dgm:pt>
    <dgm:pt modelId="{615B20AC-7BD2-4050-A9BF-439FA740C237}" type="sibTrans" cxnId="{57372309-F3F2-477B-801B-0C505538FE8A}">
      <dgm:prSet/>
      <dgm:spPr/>
      <dgm:t>
        <a:bodyPr/>
        <a:lstStyle/>
        <a:p>
          <a:endParaRPr lang="en-US"/>
        </a:p>
      </dgm:t>
    </dgm:pt>
    <dgm:pt modelId="{79A13419-08DC-432A-9D33-5228BD107402}" type="pres">
      <dgm:prSet presAssocID="{4DE49AEC-9B01-46FB-870E-9E3C2E4C40D6}" presName="cycle" presStyleCnt="0">
        <dgm:presLayoutVars>
          <dgm:dir/>
          <dgm:resizeHandles val="exact"/>
        </dgm:presLayoutVars>
      </dgm:prSet>
      <dgm:spPr/>
    </dgm:pt>
    <dgm:pt modelId="{41D62002-C2DB-4855-9B39-D3DFDE07BEC6}" type="pres">
      <dgm:prSet presAssocID="{7BAE9B91-AA8E-49FE-BB4B-85446C9714F2}" presName="dummy" presStyleCnt="0"/>
      <dgm:spPr/>
    </dgm:pt>
    <dgm:pt modelId="{0D19B5F2-AA33-4FBD-8CE8-E372E9D02965}" type="pres">
      <dgm:prSet presAssocID="{7BAE9B91-AA8E-49FE-BB4B-85446C9714F2}" presName="node" presStyleLbl="revTx" presStyleIdx="0" presStyleCnt="7">
        <dgm:presLayoutVars>
          <dgm:bulletEnabled val="1"/>
        </dgm:presLayoutVars>
      </dgm:prSet>
      <dgm:spPr/>
    </dgm:pt>
    <dgm:pt modelId="{3D92F6C8-3F31-441B-8537-4A32F0D2A8A7}" type="pres">
      <dgm:prSet presAssocID="{52AF32E8-016B-44FF-A84B-BCA600F4DC7B}" presName="sibTrans" presStyleLbl="node1" presStyleIdx="0" presStyleCnt="7"/>
      <dgm:spPr/>
    </dgm:pt>
    <dgm:pt modelId="{F3A95112-548D-42E3-9936-E287061352FF}" type="pres">
      <dgm:prSet presAssocID="{7F47D806-AB52-4652-97E4-620A11210748}" presName="dummy" presStyleCnt="0"/>
      <dgm:spPr/>
    </dgm:pt>
    <dgm:pt modelId="{47C244C2-411C-4DA4-B0FD-CD12FE3B29E2}" type="pres">
      <dgm:prSet presAssocID="{7F47D806-AB52-4652-97E4-620A11210748}" presName="node" presStyleLbl="revTx" presStyleIdx="1" presStyleCnt="7">
        <dgm:presLayoutVars>
          <dgm:bulletEnabled val="1"/>
        </dgm:presLayoutVars>
      </dgm:prSet>
      <dgm:spPr/>
    </dgm:pt>
    <dgm:pt modelId="{7259D7C0-62B3-47F3-93BD-F55D0A28C218}" type="pres">
      <dgm:prSet presAssocID="{913B11B4-30E2-4943-8357-67F8E2DEBF19}" presName="sibTrans" presStyleLbl="node1" presStyleIdx="1" presStyleCnt="7"/>
      <dgm:spPr/>
    </dgm:pt>
    <dgm:pt modelId="{3E022007-3ADC-43A3-A30F-86762E580821}" type="pres">
      <dgm:prSet presAssocID="{6870A36F-3A33-4872-9171-226E3953CF58}" presName="dummy" presStyleCnt="0"/>
      <dgm:spPr/>
    </dgm:pt>
    <dgm:pt modelId="{B837821B-FC55-4CEC-BDA4-A2D3E030FCD7}" type="pres">
      <dgm:prSet presAssocID="{6870A36F-3A33-4872-9171-226E3953CF58}" presName="node" presStyleLbl="revTx" presStyleIdx="2" presStyleCnt="7">
        <dgm:presLayoutVars>
          <dgm:bulletEnabled val="1"/>
        </dgm:presLayoutVars>
      </dgm:prSet>
      <dgm:spPr/>
    </dgm:pt>
    <dgm:pt modelId="{C7CE9FB2-902D-4D39-9CF9-B07EDFC538C1}" type="pres">
      <dgm:prSet presAssocID="{6401F05C-7CFD-434E-9C30-67CFD85123B6}" presName="sibTrans" presStyleLbl="node1" presStyleIdx="2" presStyleCnt="7"/>
      <dgm:spPr/>
    </dgm:pt>
    <dgm:pt modelId="{7541E861-5D71-4BF2-AA8C-AC60F67E8B2F}" type="pres">
      <dgm:prSet presAssocID="{A5C032D3-546C-4164-9472-36AD2AB13730}" presName="dummy" presStyleCnt="0"/>
      <dgm:spPr/>
    </dgm:pt>
    <dgm:pt modelId="{673A5A7B-136A-4EF6-99A8-28EA31A54F86}" type="pres">
      <dgm:prSet presAssocID="{A5C032D3-546C-4164-9472-36AD2AB13730}" presName="node" presStyleLbl="revTx" presStyleIdx="3" presStyleCnt="7">
        <dgm:presLayoutVars>
          <dgm:bulletEnabled val="1"/>
        </dgm:presLayoutVars>
      </dgm:prSet>
      <dgm:spPr/>
    </dgm:pt>
    <dgm:pt modelId="{32F264EA-4691-4E18-A438-C334DA806714}" type="pres">
      <dgm:prSet presAssocID="{FDA1984B-42AD-4B3C-809C-CB721DCEC4FF}" presName="sibTrans" presStyleLbl="node1" presStyleIdx="3" presStyleCnt="7"/>
      <dgm:spPr/>
    </dgm:pt>
    <dgm:pt modelId="{AB6AD2D8-F8D9-4D5D-944E-21B4B959BAA7}" type="pres">
      <dgm:prSet presAssocID="{A8C4E249-330A-4ABC-8B62-002903D010E0}" presName="dummy" presStyleCnt="0"/>
      <dgm:spPr/>
    </dgm:pt>
    <dgm:pt modelId="{80456AAA-0A70-4FCE-8634-2E2C4680C96E}" type="pres">
      <dgm:prSet presAssocID="{A8C4E249-330A-4ABC-8B62-002903D010E0}" presName="node" presStyleLbl="revTx" presStyleIdx="4" presStyleCnt="7">
        <dgm:presLayoutVars>
          <dgm:bulletEnabled val="1"/>
        </dgm:presLayoutVars>
      </dgm:prSet>
      <dgm:spPr/>
    </dgm:pt>
    <dgm:pt modelId="{13E503D0-9DED-4A05-8A01-80E92B4938AB}" type="pres">
      <dgm:prSet presAssocID="{BEDB6C6D-55D0-48BB-BCDB-72DCDC2CEE6A}" presName="sibTrans" presStyleLbl="node1" presStyleIdx="4" presStyleCnt="7"/>
      <dgm:spPr/>
    </dgm:pt>
    <dgm:pt modelId="{5C5BBB6C-AD70-46E2-A9B0-6E436E18BECB}" type="pres">
      <dgm:prSet presAssocID="{D557BE00-0D85-4E72-8B37-C29C1E912FAE}" presName="dummy" presStyleCnt="0"/>
      <dgm:spPr/>
    </dgm:pt>
    <dgm:pt modelId="{99EFFDB5-4CF5-4332-8D96-71FFDD9F431A}" type="pres">
      <dgm:prSet presAssocID="{D557BE00-0D85-4E72-8B37-C29C1E912FAE}" presName="node" presStyleLbl="revTx" presStyleIdx="5" presStyleCnt="7">
        <dgm:presLayoutVars>
          <dgm:bulletEnabled val="1"/>
        </dgm:presLayoutVars>
      </dgm:prSet>
      <dgm:spPr/>
    </dgm:pt>
    <dgm:pt modelId="{8D40D18F-C8EE-4503-99A3-062C63980CEA}" type="pres">
      <dgm:prSet presAssocID="{5A9AAAF5-ADE3-4C55-8746-E361D51138EB}" presName="sibTrans" presStyleLbl="node1" presStyleIdx="5" presStyleCnt="7"/>
      <dgm:spPr/>
    </dgm:pt>
    <dgm:pt modelId="{41E6FB22-8FEF-466A-9836-99F86C704160}" type="pres">
      <dgm:prSet presAssocID="{1FF0D030-7F56-4EA0-A167-E0823CEA9DBF}" presName="dummy" presStyleCnt="0"/>
      <dgm:spPr/>
    </dgm:pt>
    <dgm:pt modelId="{E094EDC8-8AD2-40AF-B9FA-1E96C94239A6}" type="pres">
      <dgm:prSet presAssocID="{1FF0D030-7F56-4EA0-A167-E0823CEA9DBF}" presName="node" presStyleLbl="revTx" presStyleIdx="6" presStyleCnt="7">
        <dgm:presLayoutVars>
          <dgm:bulletEnabled val="1"/>
        </dgm:presLayoutVars>
      </dgm:prSet>
      <dgm:spPr/>
    </dgm:pt>
    <dgm:pt modelId="{BBE4C138-D219-4560-AC22-97330F00D069}" type="pres">
      <dgm:prSet presAssocID="{615B20AC-7BD2-4050-A9BF-439FA740C237}" presName="sibTrans" presStyleLbl="node1" presStyleIdx="6" presStyleCnt="7"/>
      <dgm:spPr/>
    </dgm:pt>
  </dgm:ptLst>
  <dgm:cxnLst>
    <dgm:cxn modelId="{57372309-F3F2-477B-801B-0C505538FE8A}" srcId="{4DE49AEC-9B01-46FB-870E-9E3C2E4C40D6}" destId="{1FF0D030-7F56-4EA0-A167-E0823CEA9DBF}" srcOrd="6" destOrd="0" parTransId="{0DE8F57A-CB14-4C9B-A7FF-F357FC97F52E}" sibTransId="{615B20AC-7BD2-4050-A9BF-439FA740C237}"/>
    <dgm:cxn modelId="{FE944410-A679-49AC-B06B-4D400030D14F}" type="presOf" srcId="{615B20AC-7BD2-4050-A9BF-439FA740C237}" destId="{BBE4C138-D219-4560-AC22-97330F00D069}" srcOrd="0" destOrd="0" presId="urn:microsoft.com/office/officeart/2005/8/layout/cycle1"/>
    <dgm:cxn modelId="{AC77C913-3DC8-4433-994D-396256E8BAA5}" type="presOf" srcId="{6401F05C-7CFD-434E-9C30-67CFD85123B6}" destId="{C7CE9FB2-902D-4D39-9CF9-B07EDFC538C1}" srcOrd="0" destOrd="0" presId="urn:microsoft.com/office/officeart/2005/8/layout/cycle1"/>
    <dgm:cxn modelId="{BF29061D-BFCD-417F-8605-04B5E198F7B8}" type="presOf" srcId="{913B11B4-30E2-4943-8357-67F8E2DEBF19}" destId="{7259D7C0-62B3-47F3-93BD-F55D0A28C218}" srcOrd="0" destOrd="0" presId="urn:microsoft.com/office/officeart/2005/8/layout/cycle1"/>
    <dgm:cxn modelId="{5682BE27-2843-4B04-9558-BD4980B3CFE5}" type="presOf" srcId="{A5C032D3-546C-4164-9472-36AD2AB13730}" destId="{673A5A7B-136A-4EF6-99A8-28EA31A54F86}" srcOrd="0" destOrd="0" presId="urn:microsoft.com/office/officeart/2005/8/layout/cycle1"/>
    <dgm:cxn modelId="{71D35662-042E-4F09-8973-C9AFC02E9622}" srcId="{4DE49AEC-9B01-46FB-870E-9E3C2E4C40D6}" destId="{D557BE00-0D85-4E72-8B37-C29C1E912FAE}" srcOrd="5" destOrd="0" parTransId="{E4DCD836-3349-4CAD-9C7A-23B435D8CC11}" sibTransId="{5A9AAAF5-ADE3-4C55-8746-E361D51138EB}"/>
    <dgm:cxn modelId="{4518A068-F27A-4254-BFF5-F022FAB86648}" type="presOf" srcId="{A8C4E249-330A-4ABC-8B62-002903D010E0}" destId="{80456AAA-0A70-4FCE-8634-2E2C4680C96E}" srcOrd="0" destOrd="0" presId="urn:microsoft.com/office/officeart/2005/8/layout/cycle1"/>
    <dgm:cxn modelId="{FE5D4850-BA91-4D7D-BB04-D611AACFC580}" type="presOf" srcId="{D557BE00-0D85-4E72-8B37-C29C1E912FAE}" destId="{99EFFDB5-4CF5-4332-8D96-71FFDD9F431A}" srcOrd="0" destOrd="0" presId="urn:microsoft.com/office/officeart/2005/8/layout/cycle1"/>
    <dgm:cxn modelId="{96EB6376-AACC-49D1-8F38-9CA03672DA0C}" type="presOf" srcId="{4DE49AEC-9B01-46FB-870E-9E3C2E4C40D6}" destId="{79A13419-08DC-432A-9D33-5228BD107402}" srcOrd="0" destOrd="0" presId="urn:microsoft.com/office/officeart/2005/8/layout/cycle1"/>
    <dgm:cxn modelId="{8FC9D77F-4797-47FB-912D-1D399C76639F}" srcId="{4DE49AEC-9B01-46FB-870E-9E3C2E4C40D6}" destId="{7F47D806-AB52-4652-97E4-620A11210748}" srcOrd="1" destOrd="0" parTransId="{120FA71A-1995-4FD7-ABF6-FB0EE2B547D5}" sibTransId="{913B11B4-30E2-4943-8357-67F8E2DEBF19}"/>
    <dgm:cxn modelId="{1D176A84-CA50-4029-8691-46B2188E3D75}" type="presOf" srcId="{7F47D806-AB52-4652-97E4-620A11210748}" destId="{47C244C2-411C-4DA4-B0FD-CD12FE3B29E2}" srcOrd="0" destOrd="0" presId="urn:microsoft.com/office/officeart/2005/8/layout/cycle1"/>
    <dgm:cxn modelId="{979D2485-5B80-49F7-8068-85F9B2D90DB3}" type="presOf" srcId="{FDA1984B-42AD-4B3C-809C-CB721DCEC4FF}" destId="{32F264EA-4691-4E18-A438-C334DA806714}" srcOrd="0" destOrd="0" presId="urn:microsoft.com/office/officeart/2005/8/layout/cycle1"/>
    <dgm:cxn modelId="{34CBD386-51B8-4922-941F-4213F3928C5C}" type="presOf" srcId="{6870A36F-3A33-4872-9171-226E3953CF58}" destId="{B837821B-FC55-4CEC-BDA4-A2D3E030FCD7}" srcOrd="0" destOrd="0" presId="urn:microsoft.com/office/officeart/2005/8/layout/cycle1"/>
    <dgm:cxn modelId="{83B0EEA0-B005-407C-9F16-E499E791587C}" srcId="{4DE49AEC-9B01-46FB-870E-9E3C2E4C40D6}" destId="{A8C4E249-330A-4ABC-8B62-002903D010E0}" srcOrd="4" destOrd="0" parTransId="{FA1D13D2-A4F4-4FAB-A9AD-F3B97FC5F2E4}" sibTransId="{BEDB6C6D-55D0-48BB-BCDB-72DCDC2CEE6A}"/>
    <dgm:cxn modelId="{EB4611A5-D9B5-45DD-9A43-C9886AD957A1}" type="presOf" srcId="{1FF0D030-7F56-4EA0-A167-E0823CEA9DBF}" destId="{E094EDC8-8AD2-40AF-B9FA-1E96C94239A6}" srcOrd="0" destOrd="0" presId="urn:microsoft.com/office/officeart/2005/8/layout/cycle1"/>
    <dgm:cxn modelId="{F8E1FFB1-39AE-4DD1-900A-E629E9704CF4}" type="presOf" srcId="{5A9AAAF5-ADE3-4C55-8746-E361D51138EB}" destId="{8D40D18F-C8EE-4503-99A3-062C63980CEA}" srcOrd="0" destOrd="0" presId="urn:microsoft.com/office/officeart/2005/8/layout/cycle1"/>
    <dgm:cxn modelId="{AF0DA4B7-FE9B-4B47-A751-EA2B3526A6F9}" type="presOf" srcId="{52AF32E8-016B-44FF-A84B-BCA600F4DC7B}" destId="{3D92F6C8-3F31-441B-8537-4A32F0D2A8A7}" srcOrd="0" destOrd="0" presId="urn:microsoft.com/office/officeart/2005/8/layout/cycle1"/>
    <dgm:cxn modelId="{A3910DBF-E4DF-44DD-8ECD-154F66491A4D}" type="presOf" srcId="{7BAE9B91-AA8E-49FE-BB4B-85446C9714F2}" destId="{0D19B5F2-AA33-4FBD-8CE8-E372E9D02965}" srcOrd="0" destOrd="0" presId="urn:microsoft.com/office/officeart/2005/8/layout/cycle1"/>
    <dgm:cxn modelId="{4570AFDD-3A59-47EA-B69C-35592F7E1424}" type="presOf" srcId="{BEDB6C6D-55D0-48BB-BCDB-72DCDC2CEE6A}" destId="{13E503D0-9DED-4A05-8A01-80E92B4938AB}" srcOrd="0" destOrd="0" presId="urn:microsoft.com/office/officeart/2005/8/layout/cycle1"/>
    <dgm:cxn modelId="{0DCEDDE2-1459-47FD-A505-9C328BD55B9E}" srcId="{4DE49AEC-9B01-46FB-870E-9E3C2E4C40D6}" destId="{7BAE9B91-AA8E-49FE-BB4B-85446C9714F2}" srcOrd="0" destOrd="0" parTransId="{222F99F0-3205-48FE-A7AD-CB24D560FCA8}" sibTransId="{52AF32E8-016B-44FF-A84B-BCA600F4DC7B}"/>
    <dgm:cxn modelId="{C7D24CEE-DEF9-4210-BA83-6BAF2D4D79C4}" srcId="{4DE49AEC-9B01-46FB-870E-9E3C2E4C40D6}" destId="{6870A36F-3A33-4872-9171-226E3953CF58}" srcOrd="2" destOrd="0" parTransId="{13E068DA-4357-4F5A-8E7F-33E3F785D545}" sibTransId="{6401F05C-7CFD-434E-9C30-67CFD85123B6}"/>
    <dgm:cxn modelId="{396B31F9-A51F-4EDB-B045-764B9319EFB5}" srcId="{4DE49AEC-9B01-46FB-870E-9E3C2E4C40D6}" destId="{A5C032D3-546C-4164-9472-36AD2AB13730}" srcOrd="3" destOrd="0" parTransId="{10A63D8B-E196-492D-B3EF-6A41BEAFCA26}" sibTransId="{FDA1984B-42AD-4B3C-809C-CB721DCEC4FF}"/>
    <dgm:cxn modelId="{086E7D46-9BF9-4862-8C6F-58F4D96D7566}" type="presParOf" srcId="{79A13419-08DC-432A-9D33-5228BD107402}" destId="{41D62002-C2DB-4855-9B39-D3DFDE07BEC6}" srcOrd="0" destOrd="0" presId="urn:microsoft.com/office/officeart/2005/8/layout/cycle1"/>
    <dgm:cxn modelId="{533A1529-86C8-4B24-92D0-12AF8680D246}" type="presParOf" srcId="{79A13419-08DC-432A-9D33-5228BD107402}" destId="{0D19B5F2-AA33-4FBD-8CE8-E372E9D02965}" srcOrd="1" destOrd="0" presId="urn:microsoft.com/office/officeart/2005/8/layout/cycle1"/>
    <dgm:cxn modelId="{B3136D17-24C7-4AA0-8F05-E39BFF1D7A31}" type="presParOf" srcId="{79A13419-08DC-432A-9D33-5228BD107402}" destId="{3D92F6C8-3F31-441B-8537-4A32F0D2A8A7}" srcOrd="2" destOrd="0" presId="urn:microsoft.com/office/officeart/2005/8/layout/cycle1"/>
    <dgm:cxn modelId="{F1BDDCFD-70D5-4B7E-BC7C-DC046ACBCD80}" type="presParOf" srcId="{79A13419-08DC-432A-9D33-5228BD107402}" destId="{F3A95112-548D-42E3-9936-E287061352FF}" srcOrd="3" destOrd="0" presId="urn:microsoft.com/office/officeart/2005/8/layout/cycle1"/>
    <dgm:cxn modelId="{D28EF866-5CF5-43D8-989E-1BEDD195B21A}" type="presParOf" srcId="{79A13419-08DC-432A-9D33-5228BD107402}" destId="{47C244C2-411C-4DA4-B0FD-CD12FE3B29E2}" srcOrd="4" destOrd="0" presId="urn:microsoft.com/office/officeart/2005/8/layout/cycle1"/>
    <dgm:cxn modelId="{D09F9DEA-74BB-42DA-B5A3-D933DE816E9A}" type="presParOf" srcId="{79A13419-08DC-432A-9D33-5228BD107402}" destId="{7259D7C0-62B3-47F3-93BD-F55D0A28C218}" srcOrd="5" destOrd="0" presId="urn:microsoft.com/office/officeart/2005/8/layout/cycle1"/>
    <dgm:cxn modelId="{4286BCC4-1754-4F1B-A591-92D9141E777E}" type="presParOf" srcId="{79A13419-08DC-432A-9D33-5228BD107402}" destId="{3E022007-3ADC-43A3-A30F-86762E580821}" srcOrd="6" destOrd="0" presId="urn:microsoft.com/office/officeart/2005/8/layout/cycle1"/>
    <dgm:cxn modelId="{0F148A8E-3F77-42C8-9786-C03C0B0F4E82}" type="presParOf" srcId="{79A13419-08DC-432A-9D33-5228BD107402}" destId="{B837821B-FC55-4CEC-BDA4-A2D3E030FCD7}" srcOrd="7" destOrd="0" presId="urn:microsoft.com/office/officeart/2005/8/layout/cycle1"/>
    <dgm:cxn modelId="{5327C48D-D036-4FD4-B10F-7B60DAEFEA75}" type="presParOf" srcId="{79A13419-08DC-432A-9D33-5228BD107402}" destId="{C7CE9FB2-902D-4D39-9CF9-B07EDFC538C1}" srcOrd="8" destOrd="0" presId="urn:microsoft.com/office/officeart/2005/8/layout/cycle1"/>
    <dgm:cxn modelId="{A84FDECE-7F3A-45A0-9183-2457CF00AACF}" type="presParOf" srcId="{79A13419-08DC-432A-9D33-5228BD107402}" destId="{7541E861-5D71-4BF2-AA8C-AC60F67E8B2F}" srcOrd="9" destOrd="0" presId="urn:microsoft.com/office/officeart/2005/8/layout/cycle1"/>
    <dgm:cxn modelId="{001D58AD-B57D-40C8-87A5-6C86B1092654}" type="presParOf" srcId="{79A13419-08DC-432A-9D33-5228BD107402}" destId="{673A5A7B-136A-4EF6-99A8-28EA31A54F86}" srcOrd="10" destOrd="0" presId="urn:microsoft.com/office/officeart/2005/8/layout/cycle1"/>
    <dgm:cxn modelId="{ECABBEE8-067A-45E9-A8D2-6C378659C123}" type="presParOf" srcId="{79A13419-08DC-432A-9D33-5228BD107402}" destId="{32F264EA-4691-4E18-A438-C334DA806714}" srcOrd="11" destOrd="0" presId="urn:microsoft.com/office/officeart/2005/8/layout/cycle1"/>
    <dgm:cxn modelId="{D4D9DC56-114F-4EDB-898F-BF5BD79078E9}" type="presParOf" srcId="{79A13419-08DC-432A-9D33-5228BD107402}" destId="{AB6AD2D8-F8D9-4D5D-944E-21B4B959BAA7}" srcOrd="12" destOrd="0" presId="urn:microsoft.com/office/officeart/2005/8/layout/cycle1"/>
    <dgm:cxn modelId="{09BAD5BC-E37A-49DB-B072-0E07CD66CD5E}" type="presParOf" srcId="{79A13419-08DC-432A-9D33-5228BD107402}" destId="{80456AAA-0A70-4FCE-8634-2E2C4680C96E}" srcOrd="13" destOrd="0" presId="urn:microsoft.com/office/officeart/2005/8/layout/cycle1"/>
    <dgm:cxn modelId="{8F87FF7F-417A-4A6B-A88B-84EC6F66CA16}" type="presParOf" srcId="{79A13419-08DC-432A-9D33-5228BD107402}" destId="{13E503D0-9DED-4A05-8A01-80E92B4938AB}" srcOrd="14" destOrd="0" presId="urn:microsoft.com/office/officeart/2005/8/layout/cycle1"/>
    <dgm:cxn modelId="{578C4C0D-2F46-4DD1-9D2C-4F82CCB6E21B}" type="presParOf" srcId="{79A13419-08DC-432A-9D33-5228BD107402}" destId="{5C5BBB6C-AD70-46E2-A9B0-6E436E18BECB}" srcOrd="15" destOrd="0" presId="urn:microsoft.com/office/officeart/2005/8/layout/cycle1"/>
    <dgm:cxn modelId="{37ED3914-21F9-4915-ACC0-FEBAD3DF53D1}" type="presParOf" srcId="{79A13419-08DC-432A-9D33-5228BD107402}" destId="{99EFFDB5-4CF5-4332-8D96-71FFDD9F431A}" srcOrd="16" destOrd="0" presId="urn:microsoft.com/office/officeart/2005/8/layout/cycle1"/>
    <dgm:cxn modelId="{613C6181-37E9-48A2-94D0-76CE82E83886}" type="presParOf" srcId="{79A13419-08DC-432A-9D33-5228BD107402}" destId="{8D40D18F-C8EE-4503-99A3-062C63980CEA}" srcOrd="17" destOrd="0" presId="urn:microsoft.com/office/officeart/2005/8/layout/cycle1"/>
    <dgm:cxn modelId="{0374722A-3482-4D24-9899-4FE65743E3D9}" type="presParOf" srcId="{79A13419-08DC-432A-9D33-5228BD107402}" destId="{41E6FB22-8FEF-466A-9836-99F86C704160}" srcOrd="18" destOrd="0" presId="urn:microsoft.com/office/officeart/2005/8/layout/cycle1"/>
    <dgm:cxn modelId="{315F9B26-8D86-4B51-9F6C-76837FE0028C}" type="presParOf" srcId="{79A13419-08DC-432A-9D33-5228BD107402}" destId="{E094EDC8-8AD2-40AF-B9FA-1E96C94239A6}" srcOrd="19" destOrd="0" presId="urn:microsoft.com/office/officeart/2005/8/layout/cycle1"/>
    <dgm:cxn modelId="{B1D93CE3-F6A3-44C0-9DBB-1955F61B494C}" type="presParOf" srcId="{79A13419-08DC-432A-9D33-5228BD107402}" destId="{BBE4C138-D219-4560-AC22-97330F00D06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0953FC-AF34-459F-8C5B-02CBA57B7A24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45CE13-3715-446B-9861-89E5361A404A}">
      <dgm:prSet/>
      <dgm:spPr/>
      <dgm:t>
        <a:bodyPr/>
        <a:lstStyle/>
        <a:p>
          <a:r>
            <a:rPr lang="en-US" b="1" dirty="0"/>
            <a:t>Leadership</a:t>
          </a:r>
        </a:p>
      </dgm:t>
    </dgm:pt>
    <dgm:pt modelId="{84232236-D23A-49BF-BB71-CAF2B7FA9018}" type="parTrans" cxnId="{3D089A6F-BAC7-4C38-AD2F-05CA1ECECCF5}">
      <dgm:prSet/>
      <dgm:spPr/>
      <dgm:t>
        <a:bodyPr/>
        <a:lstStyle/>
        <a:p>
          <a:endParaRPr lang="en-US"/>
        </a:p>
      </dgm:t>
    </dgm:pt>
    <dgm:pt modelId="{DCDCBA75-B9FB-4A80-8D5D-2E73209981C4}" type="sibTrans" cxnId="{3D089A6F-BAC7-4C38-AD2F-05CA1ECECCF5}">
      <dgm:prSet/>
      <dgm:spPr/>
      <dgm:t>
        <a:bodyPr/>
        <a:lstStyle/>
        <a:p>
          <a:endParaRPr lang="en-US"/>
        </a:p>
      </dgm:t>
    </dgm:pt>
    <dgm:pt modelId="{F9D8FA3B-C25A-4958-BE3D-13B4C47941CE}">
      <dgm:prSet/>
      <dgm:spPr/>
      <dgm:t>
        <a:bodyPr/>
        <a:lstStyle/>
        <a:p>
          <a:r>
            <a:rPr lang="en-US" dirty="0"/>
            <a:t>Do we have a measurable shared, outcomes-based ECD goal – such as improve the HCI, improve the Thrive by Five index?</a:t>
          </a:r>
        </a:p>
      </dgm:t>
    </dgm:pt>
    <dgm:pt modelId="{706F842D-57AB-4549-B4AA-A01B1A6D7845}" type="parTrans" cxnId="{29047448-6040-4B77-A133-AD1C7F1A4EF7}">
      <dgm:prSet/>
      <dgm:spPr/>
      <dgm:t>
        <a:bodyPr/>
        <a:lstStyle/>
        <a:p>
          <a:endParaRPr lang="en-US"/>
        </a:p>
      </dgm:t>
    </dgm:pt>
    <dgm:pt modelId="{02BEF9AA-C3FB-4A3D-B256-AEF1CC9CD2AC}" type="sibTrans" cxnId="{29047448-6040-4B77-A133-AD1C7F1A4EF7}">
      <dgm:prSet/>
      <dgm:spPr/>
      <dgm:t>
        <a:bodyPr/>
        <a:lstStyle/>
        <a:p>
          <a:endParaRPr lang="en-US"/>
        </a:p>
      </dgm:t>
    </dgm:pt>
    <dgm:pt modelId="{50DDFF86-FB00-4AF8-A262-4979411EF35C}">
      <dgm:prSet/>
      <dgm:spPr/>
      <dgm:t>
        <a:bodyPr/>
        <a:lstStyle/>
        <a:p>
          <a:r>
            <a:rPr lang="en-US" dirty="0"/>
            <a:t>Is it referenced in the NDP, MTSF, SONA? SOPA and IDPs?</a:t>
          </a:r>
        </a:p>
      </dgm:t>
    </dgm:pt>
    <dgm:pt modelId="{67C2D962-0793-4076-8763-5D2102C98AD0}" type="parTrans" cxnId="{E17BC860-3C07-4DED-BD3E-B8A30FAEBE13}">
      <dgm:prSet/>
      <dgm:spPr/>
      <dgm:t>
        <a:bodyPr/>
        <a:lstStyle/>
        <a:p>
          <a:endParaRPr lang="en-US"/>
        </a:p>
      </dgm:t>
    </dgm:pt>
    <dgm:pt modelId="{0F308711-9B54-4461-B3F7-4716A642AAFE}" type="sibTrans" cxnId="{E17BC860-3C07-4DED-BD3E-B8A30FAEBE13}">
      <dgm:prSet/>
      <dgm:spPr/>
      <dgm:t>
        <a:bodyPr/>
        <a:lstStyle/>
        <a:p>
          <a:endParaRPr lang="en-US"/>
        </a:p>
      </dgm:t>
    </dgm:pt>
    <dgm:pt modelId="{16017BB3-6A82-4153-8ADE-807BFDB6DE95}">
      <dgm:prSet/>
      <dgm:spPr/>
      <dgm:t>
        <a:bodyPr/>
        <a:lstStyle/>
        <a:p>
          <a:r>
            <a:rPr lang="en-US" dirty="0"/>
            <a:t>Do we measure progress and report on this during annual and mid-term reviews – as a country?</a:t>
          </a:r>
        </a:p>
      </dgm:t>
    </dgm:pt>
    <dgm:pt modelId="{4ED25059-EFB3-4A79-9CD5-4A8727E0D001}" type="parTrans" cxnId="{6504AED5-4153-4B56-806C-B11E3D8D280D}">
      <dgm:prSet/>
      <dgm:spPr/>
      <dgm:t>
        <a:bodyPr/>
        <a:lstStyle/>
        <a:p>
          <a:endParaRPr lang="en-US"/>
        </a:p>
      </dgm:t>
    </dgm:pt>
    <dgm:pt modelId="{94A1F287-7C8C-4D1C-836B-F4D2CD2C2DDD}" type="sibTrans" cxnId="{6504AED5-4153-4B56-806C-B11E3D8D280D}">
      <dgm:prSet/>
      <dgm:spPr/>
      <dgm:t>
        <a:bodyPr/>
        <a:lstStyle/>
        <a:p>
          <a:endParaRPr lang="en-US"/>
        </a:p>
      </dgm:t>
    </dgm:pt>
    <dgm:pt modelId="{11A71532-D00E-478E-BC6A-EA615290B54A}">
      <dgm:prSet/>
      <dgm:spPr/>
      <dgm:t>
        <a:bodyPr/>
        <a:lstStyle/>
        <a:p>
          <a:r>
            <a:rPr lang="en-US" b="1" dirty="0"/>
            <a:t>Coordination</a:t>
          </a:r>
        </a:p>
      </dgm:t>
    </dgm:pt>
    <dgm:pt modelId="{AF0A9898-F493-40A3-A982-D4F31CF40C4D}" type="parTrans" cxnId="{885048AF-7569-40FB-BABE-7880D8F581E3}">
      <dgm:prSet/>
      <dgm:spPr/>
      <dgm:t>
        <a:bodyPr/>
        <a:lstStyle/>
        <a:p>
          <a:endParaRPr lang="en-US"/>
        </a:p>
      </dgm:t>
    </dgm:pt>
    <dgm:pt modelId="{1DB88488-C653-4BBF-9496-B2EFBAA99C63}" type="sibTrans" cxnId="{885048AF-7569-40FB-BABE-7880D8F581E3}">
      <dgm:prSet/>
      <dgm:spPr/>
      <dgm:t>
        <a:bodyPr/>
        <a:lstStyle/>
        <a:p>
          <a:endParaRPr lang="en-US"/>
        </a:p>
      </dgm:t>
    </dgm:pt>
    <dgm:pt modelId="{A04723C0-CCCB-47B7-9E22-E46777A2DFC0}">
      <dgm:prSet/>
      <dgm:spPr/>
      <dgm:t>
        <a:bodyPr/>
        <a:lstStyle/>
        <a:p>
          <a:r>
            <a:rPr lang="en-US" dirty="0"/>
            <a:t>Do we have real coordination in the sense that all sectoral systems are aligned to recognise and contribute to the achievement of the shared goal?</a:t>
          </a:r>
        </a:p>
      </dgm:t>
    </dgm:pt>
    <dgm:pt modelId="{8B213E72-CB00-4549-8D46-8394A1A30C41}" type="parTrans" cxnId="{FB4A80ED-59EA-4828-98C5-2905D484ACB9}">
      <dgm:prSet/>
      <dgm:spPr/>
      <dgm:t>
        <a:bodyPr/>
        <a:lstStyle/>
        <a:p>
          <a:endParaRPr lang="en-US"/>
        </a:p>
      </dgm:t>
    </dgm:pt>
    <dgm:pt modelId="{880BC68D-21D0-40F6-A553-CF34C485B82C}" type="sibTrans" cxnId="{FB4A80ED-59EA-4828-98C5-2905D484ACB9}">
      <dgm:prSet/>
      <dgm:spPr/>
      <dgm:t>
        <a:bodyPr/>
        <a:lstStyle/>
        <a:p>
          <a:endParaRPr lang="en-US"/>
        </a:p>
      </dgm:t>
    </dgm:pt>
    <dgm:pt modelId="{8F9863B7-D525-47A4-8900-58ED35306ECA}">
      <dgm:prSet/>
      <dgm:spPr/>
      <dgm:t>
        <a:bodyPr/>
        <a:lstStyle/>
        <a:p>
          <a:r>
            <a:rPr lang="en-US"/>
            <a:t>Do we have inter- and intra-sectoral alignment?</a:t>
          </a:r>
        </a:p>
      </dgm:t>
    </dgm:pt>
    <dgm:pt modelId="{D0CC5912-E8FC-48D9-8AA4-5397AB8159C9}" type="parTrans" cxnId="{6DA8DD1C-DA87-403F-A8C7-C0AFBFFA4187}">
      <dgm:prSet/>
      <dgm:spPr/>
      <dgm:t>
        <a:bodyPr/>
        <a:lstStyle/>
        <a:p>
          <a:endParaRPr lang="en-US"/>
        </a:p>
      </dgm:t>
    </dgm:pt>
    <dgm:pt modelId="{6E74E754-B62C-4F5E-8672-DD3509547578}" type="sibTrans" cxnId="{6DA8DD1C-DA87-403F-A8C7-C0AFBFFA4187}">
      <dgm:prSet/>
      <dgm:spPr/>
      <dgm:t>
        <a:bodyPr/>
        <a:lstStyle/>
        <a:p>
          <a:endParaRPr lang="en-US"/>
        </a:p>
      </dgm:t>
    </dgm:pt>
    <dgm:pt modelId="{4B9DA2D0-9E0F-4A6F-953B-322284FAF8FA}">
      <dgm:prSet/>
      <dgm:spPr/>
      <dgm:t>
        <a:bodyPr/>
        <a:lstStyle/>
        <a:p>
          <a:r>
            <a:rPr lang="en-US"/>
            <a:t>Is ECD governance embedded in the governance architecture established to drive government-wide actioning of all other SDGs?</a:t>
          </a:r>
        </a:p>
      </dgm:t>
    </dgm:pt>
    <dgm:pt modelId="{7BFAF547-ACE1-4EBC-A4A5-012D306B659B}" type="parTrans" cxnId="{B4CE2385-6FC1-46C1-BEAD-4C1AB746DF01}">
      <dgm:prSet/>
      <dgm:spPr/>
      <dgm:t>
        <a:bodyPr/>
        <a:lstStyle/>
        <a:p>
          <a:endParaRPr lang="en-US"/>
        </a:p>
      </dgm:t>
    </dgm:pt>
    <dgm:pt modelId="{A6A3D713-2136-430A-AA97-C48C107CC289}" type="sibTrans" cxnId="{B4CE2385-6FC1-46C1-BEAD-4C1AB746DF01}">
      <dgm:prSet/>
      <dgm:spPr/>
      <dgm:t>
        <a:bodyPr/>
        <a:lstStyle/>
        <a:p>
          <a:endParaRPr lang="en-US"/>
        </a:p>
      </dgm:t>
    </dgm:pt>
    <dgm:pt modelId="{38A62073-4EAB-4F8B-9CF5-D0E60A7AF8CB}">
      <dgm:prSet/>
      <dgm:spPr/>
      <dgm:t>
        <a:bodyPr/>
        <a:lstStyle/>
        <a:p>
          <a:r>
            <a:rPr lang="en-US" b="1" dirty="0"/>
            <a:t>Programmes at scale in combination to address out biggest risks?</a:t>
          </a:r>
        </a:p>
      </dgm:t>
    </dgm:pt>
    <dgm:pt modelId="{0B764CAE-F4B6-4786-9B97-425CE7A58AA6}" type="parTrans" cxnId="{BA3E39A7-FA40-4BDB-B740-F088CC38597E}">
      <dgm:prSet/>
      <dgm:spPr/>
      <dgm:t>
        <a:bodyPr/>
        <a:lstStyle/>
        <a:p>
          <a:endParaRPr lang="en-US"/>
        </a:p>
      </dgm:t>
    </dgm:pt>
    <dgm:pt modelId="{92904508-9C8E-4052-B66D-C214C56E20C7}" type="sibTrans" cxnId="{BA3E39A7-FA40-4BDB-B740-F088CC38597E}">
      <dgm:prSet/>
      <dgm:spPr/>
      <dgm:t>
        <a:bodyPr/>
        <a:lstStyle/>
        <a:p>
          <a:endParaRPr lang="en-US"/>
        </a:p>
      </dgm:t>
    </dgm:pt>
    <dgm:pt modelId="{9F09B223-F00B-4848-BE9D-269C6D7B423D}">
      <dgm:prSet/>
      <dgm:spPr/>
      <dgm:t>
        <a:bodyPr/>
        <a:lstStyle/>
        <a:p>
          <a:r>
            <a:rPr lang="en-US" dirty="0"/>
            <a:t>Micronutrient supplementation of all girls of child-bearing age</a:t>
          </a:r>
        </a:p>
      </dgm:t>
    </dgm:pt>
    <dgm:pt modelId="{5887E2EF-E787-4B82-9AA9-ADEE6CA4FAC8}" type="parTrans" cxnId="{C3D24FD6-BEE8-4ACA-8058-9F444991BFFE}">
      <dgm:prSet/>
      <dgm:spPr/>
      <dgm:t>
        <a:bodyPr/>
        <a:lstStyle/>
        <a:p>
          <a:endParaRPr lang="en-US"/>
        </a:p>
      </dgm:t>
    </dgm:pt>
    <dgm:pt modelId="{607A9D95-BF54-4EC2-9967-3F1CBA9516F0}" type="sibTrans" cxnId="{C3D24FD6-BEE8-4ACA-8058-9F444991BFFE}">
      <dgm:prSet/>
      <dgm:spPr/>
      <dgm:t>
        <a:bodyPr/>
        <a:lstStyle/>
        <a:p>
          <a:endParaRPr lang="en-US"/>
        </a:p>
      </dgm:t>
    </dgm:pt>
    <dgm:pt modelId="{DAB16DFF-0BF7-4C72-9791-2252FAAB15E7}">
      <dgm:prSet/>
      <dgm:spPr/>
      <dgm:t>
        <a:bodyPr/>
        <a:lstStyle/>
        <a:p>
          <a:r>
            <a:rPr lang="en-US" dirty="0"/>
            <a:t>Integrated ECD – 5 pillars per the RtHB – in the public health system to enable nurturing care at all contacts with pregnant women, infants and babies in the 1</a:t>
          </a:r>
          <a:r>
            <a:rPr lang="en-US" baseline="30000" dirty="0"/>
            <a:t>st</a:t>
          </a:r>
          <a:r>
            <a:rPr lang="en-US" dirty="0"/>
            <a:t> 3 years </a:t>
          </a:r>
        </a:p>
      </dgm:t>
    </dgm:pt>
    <dgm:pt modelId="{BA018B55-88A2-4BCB-89AA-B0BA6D0D3B26}" type="parTrans" cxnId="{6CC87083-B462-42BD-BA44-5E9EABD888C9}">
      <dgm:prSet/>
      <dgm:spPr/>
      <dgm:t>
        <a:bodyPr/>
        <a:lstStyle/>
        <a:p>
          <a:endParaRPr lang="en-US"/>
        </a:p>
      </dgm:t>
    </dgm:pt>
    <dgm:pt modelId="{EA5BCB91-D06C-464D-A622-B7AC9CDE7776}" type="sibTrans" cxnId="{6CC87083-B462-42BD-BA44-5E9EABD888C9}">
      <dgm:prSet/>
      <dgm:spPr/>
      <dgm:t>
        <a:bodyPr/>
        <a:lstStyle/>
        <a:p>
          <a:endParaRPr lang="en-US"/>
        </a:p>
      </dgm:t>
    </dgm:pt>
    <dgm:pt modelId="{DD6219CA-5FF5-4B12-B3E6-6C3A6760F362}">
      <dgm:prSet/>
      <dgm:spPr/>
      <dgm:t>
        <a:bodyPr/>
        <a:lstStyle/>
        <a:p>
          <a:r>
            <a:rPr lang="en-US"/>
            <a:t>Sustainable, transformational parenting programmes at scale addressing responsive caregiving, positive parenting, nutrition – for example – through the education system</a:t>
          </a:r>
        </a:p>
      </dgm:t>
    </dgm:pt>
    <dgm:pt modelId="{A9E9CC19-06F0-48EA-A7F4-14A243E734DE}" type="parTrans" cxnId="{B29736C0-470D-4DA3-8B85-077359D265F1}">
      <dgm:prSet/>
      <dgm:spPr/>
      <dgm:t>
        <a:bodyPr/>
        <a:lstStyle/>
        <a:p>
          <a:endParaRPr lang="en-US"/>
        </a:p>
      </dgm:t>
    </dgm:pt>
    <dgm:pt modelId="{02F0934A-4AE3-4C54-91B6-3A16EA6CB32F}" type="sibTrans" cxnId="{B29736C0-470D-4DA3-8B85-077359D265F1}">
      <dgm:prSet/>
      <dgm:spPr/>
      <dgm:t>
        <a:bodyPr/>
        <a:lstStyle/>
        <a:p>
          <a:endParaRPr lang="en-US"/>
        </a:p>
      </dgm:t>
    </dgm:pt>
    <dgm:pt modelId="{7FC22C71-F28B-410F-A62D-5FA31F34BF28}">
      <dgm:prSet/>
      <dgm:spPr/>
      <dgm:t>
        <a:bodyPr/>
        <a:lstStyle/>
        <a:p>
          <a:r>
            <a:rPr lang="en-US"/>
            <a:t>Mental health care for pregnant women and new mothers</a:t>
          </a:r>
        </a:p>
      </dgm:t>
    </dgm:pt>
    <dgm:pt modelId="{EF5BDFE4-6875-4CC5-8D54-3EFB510BBE26}" type="parTrans" cxnId="{A2A1AFBA-DC5A-49B3-8767-D4E7D1A25774}">
      <dgm:prSet/>
      <dgm:spPr/>
      <dgm:t>
        <a:bodyPr/>
        <a:lstStyle/>
        <a:p>
          <a:endParaRPr lang="en-US"/>
        </a:p>
      </dgm:t>
    </dgm:pt>
    <dgm:pt modelId="{9BE9A460-A7F2-4017-A52F-CD32DB9F318F}" type="sibTrans" cxnId="{A2A1AFBA-DC5A-49B3-8767-D4E7D1A25774}">
      <dgm:prSet/>
      <dgm:spPr/>
      <dgm:t>
        <a:bodyPr/>
        <a:lstStyle/>
        <a:p>
          <a:endParaRPr lang="en-US"/>
        </a:p>
      </dgm:t>
    </dgm:pt>
    <dgm:pt modelId="{897CA3B8-723E-4567-A7AA-0BA4D3472827}">
      <dgm:prSet/>
      <dgm:spPr/>
      <dgm:t>
        <a:bodyPr/>
        <a:lstStyle/>
        <a:p>
          <a:r>
            <a:rPr lang="en-US"/>
            <a:t>Routine screening and referrals for violence, abuse and substance abuse</a:t>
          </a:r>
        </a:p>
      </dgm:t>
    </dgm:pt>
    <dgm:pt modelId="{56989045-85B1-4977-808D-8EAEBCA6C09F}" type="parTrans" cxnId="{F7BFD1A6-BA65-4D99-A5D0-96B5DCBF529B}">
      <dgm:prSet/>
      <dgm:spPr/>
      <dgm:t>
        <a:bodyPr/>
        <a:lstStyle/>
        <a:p>
          <a:endParaRPr lang="en-US"/>
        </a:p>
      </dgm:t>
    </dgm:pt>
    <dgm:pt modelId="{A9CBBED6-1766-4CA0-B5E7-3D7D5E938396}" type="sibTrans" cxnId="{F7BFD1A6-BA65-4D99-A5D0-96B5DCBF529B}">
      <dgm:prSet/>
      <dgm:spPr/>
      <dgm:t>
        <a:bodyPr/>
        <a:lstStyle/>
        <a:p>
          <a:endParaRPr lang="en-US"/>
        </a:p>
      </dgm:t>
    </dgm:pt>
    <dgm:pt modelId="{540D86CB-FB90-47FE-811C-6242BCCDFCFD}">
      <dgm:prSet/>
      <dgm:spPr/>
      <dgm:t>
        <a:bodyPr/>
        <a:lstStyle/>
        <a:p>
          <a:r>
            <a:rPr lang="en-US" dirty="0"/>
            <a:t>Stunting</a:t>
          </a:r>
        </a:p>
      </dgm:t>
    </dgm:pt>
    <dgm:pt modelId="{BA349530-E1E7-4063-9F26-B3FE714E4218}" type="parTrans" cxnId="{AC066CB0-B239-4E17-ABC3-C0B4530CF4B4}">
      <dgm:prSet/>
      <dgm:spPr/>
    </dgm:pt>
    <dgm:pt modelId="{294CD3A9-18E3-4370-83AF-C085C96E0B45}" type="sibTrans" cxnId="{AC066CB0-B239-4E17-ABC3-C0B4530CF4B4}">
      <dgm:prSet/>
      <dgm:spPr/>
    </dgm:pt>
    <dgm:pt modelId="{9E6600E0-750F-478A-8B6D-7509A88A5FC2}" type="pres">
      <dgm:prSet presAssocID="{420953FC-AF34-459F-8C5B-02CBA57B7A24}" presName="Name0" presStyleCnt="0">
        <dgm:presLayoutVars>
          <dgm:dir/>
          <dgm:animLvl val="lvl"/>
          <dgm:resizeHandles val="exact"/>
        </dgm:presLayoutVars>
      </dgm:prSet>
      <dgm:spPr/>
    </dgm:pt>
    <dgm:pt modelId="{081C61C6-AC4A-47CF-BF28-8625AF7EE437}" type="pres">
      <dgm:prSet presAssocID="{3145CE13-3715-446B-9861-89E5361A404A}" presName="composite" presStyleCnt="0"/>
      <dgm:spPr/>
    </dgm:pt>
    <dgm:pt modelId="{EE71925E-7603-4319-99F0-A519A5F79EC0}" type="pres">
      <dgm:prSet presAssocID="{3145CE13-3715-446B-9861-89E5361A40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F08BC13-30FB-4C50-A19C-99F65E5DE7FA}" type="pres">
      <dgm:prSet presAssocID="{3145CE13-3715-446B-9861-89E5361A404A}" presName="desTx" presStyleLbl="revTx" presStyleIdx="0" presStyleCnt="3">
        <dgm:presLayoutVars>
          <dgm:bulletEnabled val="1"/>
        </dgm:presLayoutVars>
      </dgm:prSet>
      <dgm:spPr/>
    </dgm:pt>
    <dgm:pt modelId="{0A888A97-5E25-4B5B-A607-256399525BC1}" type="pres">
      <dgm:prSet presAssocID="{DCDCBA75-B9FB-4A80-8D5D-2E73209981C4}" presName="space" presStyleCnt="0"/>
      <dgm:spPr/>
    </dgm:pt>
    <dgm:pt modelId="{7D21BE04-EE63-4AA7-95ED-6EFE6A050E2F}" type="pres">
      <dgm:prSet presAssocID="{11A71532-D00E-478E-BC6A-EA615290B54A}" presName="composite" presStyleCnt="0"/>
      <dgm:spPr/>
    </dgm:pt>
    <dgm:pt modelId="{50C8FFA2-AC05-4465-90A8-CD99C06B08A0}" type="pres">
      <dgm:prSet presAssocID="{11A71532-D00E-478E-BC6A-EA615290B54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C4CC82-C443-48A5-B984-B4A7728D5FD5}" type="pres">
      <dgm:prSet presAssocID="{11A71532-D00E-478E-BC6A-EA615290B54A}" presName="desTx" presStyleLbl="revTx" presStyleIdx="1" presStyleCnt="3">
        <dgm:presLayoutVars>
          <dgm:bulletEnabled val="1"/>
        </dgm:presLayoutVars>
      </dgm:prSet>
      <dgm:spPr/>
    </dgm:pt>
    <dgm:pt modelId="{FE0ADB58-5FC7-4BA5-8AD7-0C2A727B406A}" type="pres">
      <dgm:prSet presAssocID="{1DB88488-C653-4BBF-9496-B2EFBAA99C63}" presName="space" presStyleCnt="0"/>
      <dgm:spPr/>
    </dgm:pt>
    <dgm:pt modelId="{441377DF-9AC3-496B-A427-375CC83A2BA8}" type="pres">
      <dgm:prSet presAssocID="{38A62073-4EAB-4F8B-9CF5-D0E60A7AF8CB}" presName="composite" presStyleCnt="0"/>
      <dgm:spPr/>
    </dgm:pt>
    <dgm:pt modelId="{D8C31DAA-85D8-4A1E-9237-A994DA8ACC0C}" type="pres">
      <dgm:prSet presAssocID="{38A62073-4EAB-4F8B-9CF5-D0E60A7AF8CB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D877E87-E66F-47DC-83CF-5A2BDA14D97B}" type="pres">
      <dgm:prSet presAssocID="{38A62073-4EAB-4F8B-9CF5-D0E60A7AF8CB}" presName="desTx" presStyleLbl="revTx" presStyleIdx="2" presStyleCnt="3">
        <dgm:presLayoutVars>
          <dgm:bulletEnabled val="1"/>
        </dgm:presLayoutVars>
      </dgm:prSet>
      <dgm:spPr/>
    </dgm:pt>
  </dgm:ptLst>
  <dgm:cxnLst>
    <dgm:cxn modelId="{F7DAE309-FC85-4679-9A7C-1A0BD1B260E6}" type="presOf" srcId="{38A62073-4EAB-4F8B-9CF5-D0E60A7AF8CB}" destId="{D8C31DAA-85D8-4A1E-9237-A994DA8ACC0C}" srcOrd="0" destOrd="0" presId="urn:microsoft.com/office/officeart/2005/8/layout/chevron1"/>
    <dgm:cxn modelId="{62F85C0C-5C5F-4F43-9454-0632B2237099}" type="presOf" srcId="{4B9DA2D0-9E0F-4A6F-953B-322284FAF8FA}" destId="{64C4CC82-C443-48A5-B984-B4A7728D5FD5}" srcOrd="0" destOrd="2" presId="urn:microsoft.com/office/officeart/2005/8/layout/chevron1"/>
    <dgm:cxn modelId="{6DA8DD1C-DA87-403F-A8C7-C0AFBFFA4187}" srcId="{11A71532-D00E-478E-BC6A-EA615290B54A}" destId="{8F9863B7-D525-47A4-8900-58ED35306ECA}" srcOrd="1" destOrd="0" parTransId="{D0CC5912-E8FC-48D9-8AA4-5397AB8159C9}" sibTransId="{6E74E754-B62C-4F5E-8672-DD3509547578}"/>
    <dgm:cxn modelId="{0A631D2F-AACC-47F4-B62C-C35F610EA101}" type="presOf" srcId="{8F9863B7-D525-47A4-8900-58ED35306ECA}" destId="{64C4CC82-C443-48A5-B984-B4A7728D5FD5}" srcOrd="0" destOrd="1" presId="urn:microsoft.com/office/officeart/2005/8/layout/chevron1"/>
    <dgm:cxn modelId="{E17BC860-3C07-4DED-BD3E-B8A30FAEBE13}" srcId="{3145CE13-3715-446B-9861-89E5361A404A}" destId="{50DDFF86-FB00-4AF8-A262-4979411EF35C}" srcOrd="1" destOrd="0" parTransId="{67C2D962-0793-4076-8763-5D2102C98AD0}" sibTransId="{0F308711-9B54-4461-B3F7-4716A642AAFE}"/>
    <dgm:cxn modelId="{A4D8DC60-7747-4F4D-BE28-F192A8326C48}" type="presOf" srcId="{420953FC-AF34-459F-8C5B-02CBA57B7A24}" destId="{9E6600E0-750F-478A-8B6D-7509A88A5FC2}" srcOrd="0" destOrd="0" presId="urn:microsoft.com/office/officeart/2005/8/layout/chevron1"/>
    <dgm:cxn modelId="{E40FF341-CE0A-4C51-AC69-3C18908DF5B8}" type="presOf" srcId="{9F09B223-F00B-4848-BE9D-269C6D7B423D}" destId="{CD877E87-E66F-47DC-83CF-5A2BDA14D97B}" srcOrd="0" destOrd="0" presId="urn:microsoft.com/office/officeart/2005/8/layout/chevron1"/>
    <dgm:cxn modelId="{29047448-6040-4B77-A133-AD1C7F1A4EF7}" srcId="{3145CE13-3715-446B-9861-89E5361A404A}" destId="{F9D8FA3B-C25A-4958-BE3D-13B4C47941CE}" srcOrd="0" destOrd="0" parTransId="{706F842D-57AB-4549-B4AA-A01B1A6D7845}" sibTransId="{02BEF9AA-C3FB-4A3D-B256-AEF1CC9CD2AC}"/>
    <dgm:cxn modelId="{BEB89949-AD7C-4673-80B7-2B238B282D71}" type="presOf" srcId="{F9D8FA3B-C25A-4958-BE3D-13B4C47941CE}" destId="{BF08BC13-30FB-4C50-A19C-99F65E5DE7FA}" srcOrd="0" destOrd="0" presId="urn:microsoft.com/office/officeart/2005/8/layout/chevron1"/>
    <dgm:cxn modelId="{3D089A6F-BAC7-4C38-AD2F-05CA1ECECCF5}" srcId="{420953FC-AF34-459F-8C5B-02CBA57B7A24}" destId="{3145CE13-3715-446B-9861-89E5361A404A}" srcOrd="0" destOrd="0" parTransId="{84232236-D23A-49BF-BB71-CAF2B7FA9018}" sibTransId="{DCDCBA75-B9FB-4A80-8D5D-2E73209981C4}"/>
    <dgm:cxn modelId="{16DC4474-1EEC-4516-B727-EBF269A04F0F}" type="presOf" srcId="{897CA3B8-723E-4567-A7AA-0BA4D3472827}" destId="{CD877E87-E66F-47DC-83CF-5A2BDA14D97B}" srcOrd="0" destOrd="5" presId="urn:microsoft.com/office/officeart/2005/8/layout/chevron1"/>
    <dgm:cxn modelId="{6CC87083-B462-42BD-BA44-5E9EABD888C9}" srcId="{38A62073-4EAB-4F8B-9CF5-D0E60A7AF8CB}" destId="{DAB16DFF-0BF7-4C72-9791-2252FAAB15E7}" srcOrd="2" destOrd="0" parTransId="{BA018B55-88A2-4BCB-89AA-B0BA6D0D3B26}" sibTransId="{EA5BCB91-D06C-464D-A622-B7AC9CDE7776}"/>
    <dgm:cxn modelId="{B4CE2385-6FC1-46C1-BEAD-4C1AB746DF01}" srcId="{11A71532-D00E-478E-BC6A-EA615290B54A}" destId="{4B9DA2D0-9E0F-4A6F-953B-322284FAF8FA}" srcOrd="2" destOrd="0" parTransId="{7BFAF547-ACE1-4EBC-A4A5-012D306B659B}" sibTransId="{A6A3D713-2136-430A-AA97-C48C107CC289}"/>
    <dgm:cxn modelId="{718CFD85-013A-4F5C-B984-88FFAC4CBC86}" type="presOf" srcId="{16017BB3-6A82-4153-8ADE-807BFDB6DE95}" destId="{BF08BC13-30FB-4C50-A19C-99F65E5DE7FA}" srcOrd="0" destOrd="2" presId="urn:microsoft.com/office/officeart/2005/8/layout/chevron1"/>
    <dgm:cxn modelId="{EC8A418B-0685-44A2-AF6A-6E7D5EB1B6B0}" type="presOf" srcId="{50DDFF86-FB00-4AF8-A262-4979411EF35C}" destId="{BF08BC13-30FB-4C50-A19C-99F65E5DE7FA}" srcOrd="0" destOrd="1" presId="urn:microsoft.com/office/officeart/2005/8/layout/chevron1"/>
    <dgm:cxn modelId="{3F5A4F8B-EAF5-471C-97CF-0937E6104128}" type="presOf" srcId="{11A71532-D00E-478E-BC6A-EA615290B54A}" destId="{50C8FFA2-AC05-4465-90A8-CD99C06B08A0}" srcOrd="0" destOrd="0" presId="urn:microsoft.com/office/officeart/2005/8/layout/chevron1"/>
    <dgm:cxn modelId="{BFEB458D-5E1D-4F87-8861-88AF211B0EB6}" type="presOf" srcId="{DAB16DFF-0BF7-4C72-9791-2252FAAB15E7}" destId="{CD877E87-E66F-47DC-83CF-5A2BDA14D97B}" srcOrd="0" destOrd="2" presId="urn:microsoft.com/office/officeart/2005/8/layout/chevron1"/>
    <dgm:cxn modelId="{EBC19494-E0B2-48F2-84A7-050D517B3796}" type="presOf" srcId="{A04723C0-CCCB-47B7-9E22-E46777A2DFC0}" destId="{64C4CC82-C443-48A5-B984-B4A7728D5FD5}" srcOrd="0" destOrd="0" presId="urn:microsoft.com/office/officeart/2005/8/layout/chevron1"/>
    <dgm:cxn modelId="{BC8EC0A6-FD69-4747-865D-B2B868955021}" type="presOf" srcId="{540D86CB-FB90-47FE-811C-6242BCCDFCFD}" destId="{CD877E87-E66F-47DC-83CF-5A2BDA14D97B}" srcOrd="0" destOrd="1" presId="urn:microsoft.com/office/officeart/2005/8/layout/chevron1"/>
    <dgm:cxn modelId="{F7BFD1A6-BA65-4D99-A5D0-96B5DCBF529B}" srcId="{38A62073-4EAB-4F8B-9CF5-D0E60A7AF8CB}" destId="{897CA3B8-723E-4567-A7AA-0BA4D3472827}" srcOrd="5" destOrd="0" parTransId="{56989045-85B1-4977-808D-8EAEBCA6C09F}" sibTransId="{A9CBBED6-1766-4CA0-B5E7-3D7D5E938396}"/>
    <dgm:cxn modelId="{BA3E39A7-FA40-4BDB-B740-F088CC38597E}" srcId="{420953FC-AF34-459F-8C5B-02CBA57B7A24}" destId="{38A62073-4EAB-4F8B-9CF5-D0E60A7AF8CB}" srcOrd="2" destOrd="0" parTransId="{0B764CAE-F4B6-4786-9B97-425CE7A58AA6}" sibTransId="{92904508-9C8E-4052-B66D-C214C56E20C7}"/>
    <dgm:cxn modelId="{885048AF-7569-40FB-BABE-7880D8F581E3}" srcId="{420953FC-AF34-459F-8C5B-02CBA57B7A24}" destId="{11A71532-D00E-478E-BC6A-EA615290B54A}" srcOrd="1" destOrd="0" parTransId="{AF0A9898-F493-40A3-A982-D4F31CF40C4D}" sibTransId="{1DB88488-C653-4BBF-9496-B2EFBAA99C63}"/>
    <dgm:cxn modelId="{AC066CB0-B239-4E17-ABC3-C0B4530CF4B4}" srcId="{38A62073-4EAB-4F8B-9CF5-D0E60A7AF8CB}" destId="{540D86CB-FB90-47FE-811C-6242BCCDFCFD}" srcOrd="1" destOrd="0" parTransId="{BA349530-E1E7-4063-9F26-B3FE714E4218}" sibTransId="{294CD3A9-18E3-4370-83AF-C085C96E0B45}"/>
    <dgm:cxn modelId="{A2A1AFBA-DC5A-49B3-8767-D4E7D1A25774}" srcId="{38A62073-4EAB-4F8B-9CF5-D0E60A7AF8CB}" destId="{7FC22C71-F28B-410F-A62D-5FA31F34BF28}" srcOrd="4" destOrd="0" parTransId="{EF5BDFE4-6875-4CC5-8D54-3EFB510BBE26}" sibTransId="{9BE9A460-A7F2-4017-A52F-CD32DB9F318F}"/>
    <dgm:cxn modelId="{B29736C0-470D-4DA3-8B85-077359D265F1}" srcId="{38A62073-4EAB-4F8B-9CF5-D0E60A7AF8CB}" destId="{DD6219CA-5FF5-4B12-B3E6-6C3A6760F362}" srcOrd="3" destOrd="0" parTransId="{A9E9CC19-06F0-48EA-A7F4-14A243E734DE}" sibTransId="{02F0934A-4AE3-4C54-91B6-3A16EA6CB32F}"/>
    <dgm:cxn modelId="{CC3F1CD2-A513-4D38-A8CC-5E660FE6A201}" type="presOf" srcId="{7FC22C71-F28B-410F-A62D-5FA31F34BF28}" destId="{CD877E87-E66F-47DC-83CF-5A2BDA14D97B}" srcOrd="0" destOrd="4" presId="urn:microsoft.com/office/officeart/2005/8/layout/chevron1"/>
    <dgm:cxn modelId="{6504AED5-4153-4B56-806C-B11E3D8D280D}" srcId="{3145CE13-3715-446B-9861-89E5361A404A}" destId="{16017BB3-6A82-4153-8ADE-807BFDB6DE95}" srcOrd="2" destOrd="0" parTransId="{4ED25059-EFB3-4A79-9CD5-4A8727E0D001}" sibTransId="{94A1F287-7C8C-4D1C-836B-F4D2CD2C2DDD}"/>
    <dgm:cxn modelId="{C3D24FD6-BEE8-4ACA-8058-9F444991BFFE}" srcId="{38A62073-4EAB-4F8B-9CF5-D0E60A7AF8CB}" destId="{9F09B223-F00B-4848-BE9D-269C6D7B423D}" srcOrd="0" destOrd="0" parTransId="{5887E2EF-E787-4B82-9AA9-ADEE6CA4FAC8}" sibTransId="{607A9D95-BF54-4EC2-9967-3F1CBA9516F0}"/>
    <dgm:cxn modelId="{C48873E3-432B-472E-BEA3-5AA710600EB5}" type="presOf" srcId="{3145CE13-3715-446B-9861-89E5361A404A}" destId="{EE71925E-7603-4319-99F0-A519A5F79EC0}" srcOrd="0" destOrd="0" presId="urn:microsoft.com/office/officeart/2005/8/layout/chevron1"/>
    <dgm:cxn modelId="{FB4A80ED-59EA-4828-98C5-2905D484ACB9}" srcId="{11A71532-D00E-478E-BC6A-EA615290B54A}" destId="{A04723C0-CCCB-47B7-9E22-E46777A2DFC0}" srcOrd="0" destOrd="0" parTransId="{8B213E72-CB00-4549-8D46-8394A1A30C41}" sibTransId="{880BC68D-21D0-40F6-A553-CF34C485B82C}"/>
    <dgm:cxn modelId="{7A9DF5F5-A8ED-4047-9C28-D3A1E8C3C99F}" type="presOf" srcId="{DD6219CA-5FF5-4B12-B3E6-6C3A6760F362}" destId="{CD877E87-E66F-47DC-83CF-5A2BDA14D97B}" srcOrd="0" destOrd="3" presId="urn:microsoft.com/office/officeart/2005/8/layout/chevron1"/>
    <dgm:cxn modelId="{9FAB0184-4ABE-4819-A41F-5732720DF261}" type="presParOf" srcId="{9E6600E0-750F-478A-8B6D-7509A88A5FC2}" destId="{081C61C6-AC4A-47CF-BF28-8625AF7EE437}" srcOrd="0" destOrd="0" presId="urn:microsoft.com/office/officeart/2005/8/layout/chevron1"/>
    <dgm:cxn modelId="{2478C58A-3FD0-4DC1-AADB-37E3C80F41C3}" type="presParOf" srcId="{081C61C6-AC4A-47CF-BF28-8625AF7EE437}" destId="{EE71925E-7603-4319-99F0-A519A5F79EC0}" srcOrd="0" destOrd="0" presId="urn:microsoft.com/office/officeart/2005/8/layout/chevron1"/>
    <dgm:cxn modelId="{BF7E10E5-B98A-4E32-8F6F-50A9D3E47B7D}" type="presParOf" srcId="{081C61C6-AC4A-47CF-BF28-8625AF7EE437}" destId="{BF08BC13-30FB-4C50-A19C-99F65E5DE7FA}" srcOrd="1" destOrd="0" presId="urn:microsoft.com/office/officeart/2005/8/layout/chevron1"/>
    <dgm:cxn modelId="{7400775E-E7E1-4D63-8258-AE7535F5FFED}" type="presParOf" srcId="{9E6600E0-750F-478A-8B6D-7509A88A5FC2}" destId="{0A888A97-5E25-4B5B-A607-256399525BC1}" srcOrd="1" destOrd="0" presId="urn:microsoft.com/office/officeart/2005/8/layout/chevron1"/>
    <dgm:cxn modelId="{848FC0A0-0C94-45DB-95DF-4C28DEE35587}" type="presParOf" srcId="{9E6600E0-750F-478A-8B6D-7509A88A5FC2}" destId="{7D21BE04-EE63-4AA7-95ED-6EFE6A050E2F}" srcOrd="2" destOrd="0" presId="urn:microsoft.com/office/officeart/2005/8/layout/chevron1"/>
    <dgm:cxn modelId="{C48FD7D7-5877-40E5-A690-7A1BCAA881B6}" type="presParOf" srcId="{7D21BE04-EE63-4AA7-95ED-6EFE6A050E2F}" destId="{50C8FFA2-AC05-4465-90A8-CD99C06B08A0}" srcOrd="0" destOrd="0" presId="urn:microsoft.com/office/officeart/2005/8/layout/chevron1"/>
    <dgm:cxn modelId="{09166C50-EF25-4EA7-A1B8-87D3F5950E9A}" type="presParOf" srcId="{7D21BE04-EE63-4AA7-95ED-6EFE6A050E2F}" destId="{64C4CC82-C443-48A5-B984-B4A7728D5FD5}" srcOrd="1" destOrd="0" presId="urn:microsoft.com/office/officeart/2005/8/layout/chevron1"/>
    <dgm:cxn modelId="{7B18FF47-C217-46E2-A379-AA2A0D0EA5D2}" type="presParOf" srcId="{9E6600E0-750F-478A-8B6D-7509A88A5FC2}" destId="{FE0ADB58-5FC7-4BA5-8AD7-0C2A727B406A}" srcOrd="3" destOrd="0" presId="urn:microsoft.com/office/officeart/2005/8/layout/chevron1"/>
    <dgm:cxn modelId="{654B52F5-7619-4C42-B787-EE61E88C8E76}" type="presParOf" srcId="{9E6600E0-750F-478A-8B6D-7509A88A5FC2}" destId="{441377DF-9AC3-496B-A427-375CC83A2BA8}" srcOrd="4" destOrd="0" presId="urn:microsoft.com/office/officeart/2005/8/layout/chevron1"/>
    <dgm:cxn modelId="{50E397F5-B3C2-4115-9AC9-F52344202190}" type="presParOf" srcId="{441377DF-9AC3-496B-A427-375CC83A2BA8}" destId="{D8C31DAA-85D8-4A1E-9237-A994DA8ACC0C}" srcOrd="0" destOrd="0" presId="urn:microsoft.com/office/officeart/2005/8/layout/chevron1"/>
    <dgm:cxn modelId="{EAB596ED-8D70-48CC-89DD-E81BA15FFF3E}" type="presParOf" srcId="{441377DF-9AC3-496B-A427-375CC83A2BA8}" destId="{CD877E87-E66F-47DC-83CF-5A2BDA14D97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259E20-D686-448D-B48C-375294D111E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F1E17-23A2-4C71-ACBB-4807FA4E5F4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Human resourcing</a:t>
          </a:r>
        </a:p>
      </dgm:t>
    </dgm:pt>
    <dgm:pt modelId="{2C3BE781-F390-4ADA-A60F-54E201830845}" type="parTrans" cxnId="{A06D2AD8-081B-4AFA-B7C0-AF24F31726CE}">
      <dgm:prSet/>
      <dgm:spPr/>
      <dgm:t>
        <a:bodyPr/>
        <a:lstStyle/>
        <a:p>
          <a:endParaRPr lang="en-US"/>
        </a:p>
      </dgm:t>
    </dgm:pt>
    <dgm:pt modelId="{D36795F2-6B26-4DF3-825F-5B88EE404B10}" type="sibTrans" cxnId="{A06D2AD8-081B-4AFA-B7C0-AF24F31726CE}">
      <dgm:prSet/>
      <dgm:spPr/>
      <dgm:t>
        <a:bodyPr/>
        <a:lstStyle/>
        <a:p>
          <a:endParaRPr lang="en-US"/>
        </a:p>
      </dgm:t>
    </dgm:pt>
    <dgm:pt modelId="{883CE0E0-0D2F-49B1-ADFB-B431AC8B44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Do we have the capacity – across the governance continuum – for ECD-centred  governance? Leadership, coordination and evidence-based planning, resourcing, monitoring and accountability across the governance continuum, in:</a:t>
          </a:r>
        </a:p>
        <a:p>
          <a:pPr>
            <a:lnSpc>
              <a:spcPct val="100000"/>
            </a:lnSpc>
          </a:pPr>
          <a:r>
            <a:rPr lang="en-US" sz="1600" dirty="0"/>
            <a:t>	The Presidency</a:t>
          </a:r>
        </a:p>
        <a:p>
          <a:pPr>
            <a:lnSpc>
              <a:spcPct val="100000"/>
            </a:lnSpc>
          </a:pPr>
          <a:r>
            <a:rPr lang="en-US" sz="1600" dirty="0"/>
            <a:t>	DPME</a:t>
          </a:r>
        </a:p>
        <a:p>
          <a:pPr>
            <a:lnSpc>
              <a:spcPct val="100000"/>
            </a:lnSpc>
          </a:pPr>
          <a:r>
            <a:rPr lang="en-US" sz="1600" dirty="0"/>
            <a:t>	Provincial Premier Offices</a:t>
          </a:r>
        </a:p>
        <a:p>
          <a:pPr>
            <a:lnSpc>
              <a:spcPct val="100000"/>
            </a:lnSpc>
          </a:pPr>
          <a:r>
            <a:rPr lang="en-US" sz="1600" dirty="0"/>
            <a:t>	Local Mayoral Offices  </a:t>
          </a:r>
        </a:p>
        <a:p>
          <a:pPr>
            <a:lnSpc>
              <a:spcPct val="100000"/>
            </a:lnSpc>
          </a:pPr>
          <a:r>
            <a:rPr lang="en-US" sz="1600" dirty="0"/>
            <a:t>	All ministries – not just DBE, but 	health, environment, women 	Parliament</a:t>
          </a:r>
        </a:p>
      </dgm:t>
    </dgm:pt>
    <dgm:pt modelId="{788FDA70-9A74-4B28-90FE-26E0F650FFA7}" type="parTrans" cxnId="{BD0D925B-EA0E-41FF-AFAF-82ADC503FB7A}">
      <dgm:prSet/>
      <dgm:spPr/>
      <dgm:t>
        <a:bodyPr/>
        <a:lstStyle/>
        <a:p>
          <a:endParaRPr lang="en-US"/>
        </a:p>
      </dgm:t>
    </dgm:pt>
    <dgm:pt modelId="{355A8F92-1FE4-45BD-ACBA-655511AD6393}" type="sibTrans" cxnId="{BD0D925B-EA0E-41FF-AFAF-82ADC503FB7A}">
      <dgm:prSet/>
      <dgm:spPr/>
      <dgm:t>
        <a:bodyPr/>
        <a:lstStyle/>
        <a:p>
          <a:endParaRPr lang="en-US"/>
        </a:p>
      </dgm:t>
    </dgm:pt>
    <dgm:pt modelId="{D0FD3447-A793-4B78-BCDA-D152FDBE1F8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Financial resourcing</a:t>
          </a:r>
        </a:p>
      </dgm:t>
    </dgm:pt>
    <dgm:pt modelId="{0729FF2E-26ED-42BB-A2BE-7E9857058F3C}" type="parTrans" cxnId="{8901ABCB-DC2A-4814-A99E-EC5231A78E2C}">
      <dgm:prSet/>
      <dgm:spPr/>
      <dgm:t>
        <a:bodyPr/>
        <a:lstStyle/>
        <a:p>
          <a:endParaRPr lang="en-US"/>
        </a:p>
      </dgm:t>
    </dgm:pt>
    <dgm:pt modelId="{A4140E8C-ED0E-4657-B9AA-C9E7A23A7B1D}" type="sibTrans" cxnId="{8901ABCB-DC2A-4814-A99E-EC5231A78E2C}">
      <dgm:prSet/>
      <dgm:spPr/>
      <dgm:t>
        <a:bodyPr/>
        <a:lstStyle/>
        <a:p>
          <a:endParaRPr lang="en-US"/>
        </a:p>
      </dgm:t>
    </dgm:pt>
    <dgm:pt modelId="{163E0994-5E9F-4C42-AB8D-8E64056577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Has there been a shift in resourcing policies and priorities to address our biggest gaps – earliest years, nutrition, responsive caregiving</a:t>
          </a:r>
        </a:p>
      </dgm:t>
    </dgm:pt>
    <dgm:pt modelId="{7C9DDE7C-2C68-4375-8142-9B292A4D6BB4}" type="parTrans" cxnId="{AC18432F-A90E-4824-B457-04B1C1E9E346}">
      <dgm:prSet/>
      <dgm:spPr/>
      <dgm:t>
        <a:bodyPr/>
        <a:lstStyle/>
        <a:p>
          <a:endParaRPr lang="en-US"/>
        </a:p>
      </dgm:t>
    </dgm:pt>
    <dgm:pt modelId="{1BC163E2-2B66-4834-8B19-A0155E4CF462}" type="sibTrans" cxnId="{AC18432F-A90E-4824-B457-04B1C1E9E346}">
      <dgm:prSet/>
      <dgm:spPr/>
      <dgm:t>
        <a:bodyPr/>
        <a:lstStyle/>
        <a:p>
          <a:endParaRPr lang="en-US"/>
        </a:p>
      </dgm:t>
    </dgm:pt>
    <dgm:pt modelId="{714E975C-A67A-4441-89E5-128EFB2091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Is there resourcing coherence to support a coherent system and integrated ECD provisioning</a:t>
          </a:r>
        </a:p>
      </dgm:t>
    </dgm:pt>
    <dgm:pt modelId="{19764A5E-5BF6-493F-A0AA-08FF83BA0E6B}" type="parTrans" cxnId="{5B1D2BA9-C29E-4241-AF5F-AC0B7E2DC4E5}">
      <dgm:prSet/>
      <dgm:spPr/>
      <dgm:t>
        <a:bodyPr/>
        <a:lstStyle/>
        <a:p>
          <a:endParaRPr lang="en-US"/>
        </a:p>
      </dgm:t>
    </dgm:pt>
    <dgm:pt modelId="{16291169-7D5D-4FF1-A40B-C57715E4E012}" type="sibTrans" cxnId="{5B1D2BA9-C29E-4241-AF5F-AC0B7E2DC4E5}">
      <dgm:prSet/>
      <dgm:spPr/>
      <dgm:t>
        <a:bodyPr/>
        <a:lstStyle/>
        <a:p>
          <a:endParaRPr lang="en-US"/>
        </a:p>
      </dgm:t>
    </dgm:pt>
    <dgm:pt modelId="{27031053-A111-4A8E-9105-9806E1433E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Recent resourcing assessment by World Bank et al – found that they could only assess allocations and improved allocations for services after the age of 3 and then primarily for early learning</a:t>
          </a:r>
        </a:p>
      </dgm:t>
    </dgm:pt>
    <dgm:pt modelId="{8E287F93-AB88-4030-A4CC-9A6E12FAC212}" type="parTrans" cxnId="{22C34B6D-6C28-45C9-AD11-60ED28CEEAA8}">
      <dgm:prSet/>
      <dgm:spPr/>
      <dgm:t>
        <a:bodyPr/>
        <a:lstStyle/>
        <a:p>
          <a:endParaRPr lang="en-US"/>
        </a:p>
      </dgm:t>
    </dgm:pt>
    <dgm:pt modelId="{9E18AB6A-BE9D-468E-AC76-D9F3E0B2AA96}" type="sibTrans" cxnId="{22C34B6D-6C28-45C9-AD11-60ED28CEEAA8}">
      <dgm:prSet/>
      <dgm:spPr/>
      <dgm:t>
        <a:bodyPr/>
        <a:lstStyle/>
        <a:p>
          <a:endParaRPr lang="en-US"/>
        </a:p>
      </dgm:t>
    </dgm:pt>
    <dgm:pt modelId="{3AE849EE-97FE-4205-95A4-AC594E927F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Have we seen shifts in resourcing to balance provisioning and enable nurturing care through the public health system and community outreach programmes?</a:t>
          </a:r>
        </a:p>
      </dgm:t>
    </dgm:pt>
    <dgm:pt modelId="{BBD68C32-6212-4B70-9C97-2CBC64DA7C3B}" type="parTrans" cxnId="{97E7DE2E-B97C-438D-A5C7-DFA0D2910375}">
      <dgm:prSet/>
      <dgm:spPr/>
      <dgm:t>
        <a:bodyPr/>
        <a:lstStyle/>
        <a:p>
          <a:endParaRPr lang="en-US"/>
        </a:p>
      </dgm:t>
    </dgm:pt>
    <dgm:pt modelId="{E0130810-3A59-40FC-9709-7A33DE654145}" type="sibTrans" cxnId="{97E7DE2E-B97C-438D-A5C7-DFA0D2910375}">
      <dgm:prSet/>
      <dgm:spPr/>
      <dgm:t>
        <a:bodyPr/>
        <a:lstStyle/>
        <a:p>
          <a:endParaRPr lang="en-US"/>
        </a:p>
      </dgm:t>
    </dgm:pt>
    <dgm:pt modelId="{EBC299EA-905F-418F-8888-AAA9E2ED72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Information management, data analysis and reporting</a:t>
          </a:r>
        </a:p>
      </dgm:t>
    </dgm:pt>
    <dgm:pt modelId="{5E6873BF-B8FC-47E8-8350-83A256E43153}" type="parTrans" cxnId="{3AD57A92-F395-4C49-AAAC-A15FD2D07370}">
      <dgm:prSet/>
      <dgm:spPr/>
      <dgm:t>
        <a:bodyPr/>
        <a:lstStyle/>
        <a:p>
          <a:endParaRPr lang="en-US"/>
        </a:p>
      </dgm:t>
    </dgm:pt>
    <dgm:pt modelId="{EBA1A5C9-77EF-4B84-B938-945F443D94D8}" type="sibTrans" cxnId="{3AD57A92-F395-4C49-AAAC-A15FD2D07370}">
      <dgm:prSet/>
      <dgm:spPr/>
      <dgm:t>
        <a:bodyPr/>
        <a:lstStyle/>
        <a:p>
          <a:endParaRPr lang="en-US"/>
        </a:p>
      </dgm:t>
    </dgm:pt>
    <dgm:pt modelId="{6C53AAB2-4ABE-483E-AA57-D36894B546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Do we have a shared ECD goal</a:t>
          </a:r>
        </a:p>
      </dgm:t>
    </dgm:pt>
    <dgm:pt modelId="{2D63D8D5-669A-478E-911B-F618FF8A315B}" type="parTrans" cxnId="{3A6FB900-AF90-4E42-9DF1-438E4E176FD2}">
      <dgm:prSet/>
      <dgm:spPr/>
      <dgm:t>
        <a:bodyPr/>
        <a:lstStyle/>
        <a:p>
          <a:endParaRPr lang="en-US"/>
        </a:p>
      </dgm:t>
    </dgm:pt>
    <dgm:pt modelId="{8A7AE959-A4A3-44E0-90C2-64C25CA3F1D3}" type="sibTrans" cxnId="{3A6FB900-AF90-4E42-9DF1-438E4E176FD2}">
      <dgm:prSet/>
      <dgm:spPr/>
      <dgm:t>
        <a:bodyPr/>
        <a:lstStyle/>
        <a:p>
          <a:endParaRPr lang="en-US"/>
        </a:p>
      </dgm:t>
    </dgm:pt>
    <dgm:pt modelId="{07068AB0-87CC-4368-922F-B1E2760BA1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Is it measurable and measured</a:t>
          </a:r>
        </a:p>
      </dgm:t>
    </dgm:pt>
    <dgm:pt modelId="{DE5974EB-AC55-492A-A783-B8A13E4CB22B}" type="parTrans" cxnId="{B2B7E69F-2F98-44E3-95A0-2EF100A7B5D5}">
      <dgm:prSet/>
      <dgm:spPr/>
      <dgm:t>
        <a:bodyPr/>
        <a:lstStyle/>
        <a:p>
          <a:endParaRPr lang="en-US"/>
        </a:p>
      </dgm:t>
    </dgm:pt>
    <dgm:pt modelId="{56FDD1D0-6F54-4750-B499-3E5A758334A2}" type="sibTrans" cxnId="{B2B7E69F-2F98-44E3-95A0-2EF100A7B5D5}">
      <dgm:prSet/>
      <dgm:spPr/>
      <dgm:t>
        <a:bodyPr/>
        <a:lstStyle/>
        <a:p>
          <a:endParaRPr lang="en-US"/>
        </a:p>
      </dgm:t>
    </dgm:pt>
    <dgm:pt modelId="{4061052B-91A9-4F22-942E-0BF92E0235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Is it in the MTSF</a:t>
          </a:r>
        </a:p>
      </dgm:t>
    </dgm:pt>
    <dgm:pt modelId="{654085F8-6497-42C8-9182-1A570524DB07}" type="parTrans" cxnId="{B52FF257-AA19-4C32-ACBB-109C5912B70B}">
      <dgm:prSet/>
      <dgm:spPr/>
      <dgm:t>
        <a:bodyPr/>
        <a:lstStyle/>
        <a:p>
          <a:endParaRPr lang="en-US"/>
        </a:p>
      </dgm:t>
    </dgm:pt>
    <dgm:pt modelId="{01EFAE13-D62F-4DB6-801E-ACE7C180C6FE}" type="sibTrans" cxnId="{B52FF257-AA19-4C32-ACBB-109C5912B70B}">
      <dgm:prSet/>
      <dgm:spPr/>
      <dgm:t>
        <a:bodyPr/>
        <a:lstStyle/>
        <a:p>
          <a:endParaRPr lang="en-US"/>
        </a:p>
      </dgm:t>
    </dgm:pt>
    <dgm:pt modelId="{D2B40FFF-5A82-45A0-891F-CAD00B29F9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Is it mainstreamed across all sector IMSs?</a:t>
          </a:r>
        </a:p>
        <a:p>
          <a:pPr>
            <a:lnSpc>
              <a:spcPct val="100000"/>
            </a:lnSpc>
          </a:pPr>
          <a:r>
            <a:rPr lang="en-US" sz="2000" dirty="0"/>
            <a:t>Are we measuring outcomes and systems strengthening progress - not just inputs?</a:t>
          </a:r>
        </a:p>
      </dgm:t>
    </dgm:pt>
    <dgm:pt modelId="{29256F8A-293C-4645-9132-6430DA471FC1}" type="parTrans" cxnId="{0EE3F754-6C57-4DB1-95F4-CC32C1ADC936}">
      <dgm:prSet/>
      <dgm:spPr/>
      <dgm:t>
        <a:bodyPr/>
        <a:lstStyle/>
        <a:p>
          <a:endParaRPr lang="en-US"/>
        </a:p>
      </dgm:t>
    </dgm:pt>
    <dgm:pt modelId="{41158A23-6D22-4A2B-AB35-8DD72BF172E9}" type="sibTrans" cxnId="{0EE3F754-6C57-4DB1-95F4-CC32C1ADC936}">
      <dgm:prSet/>
      <dgm:spPr/>
      <dgm:t>
        <a:bodyPr/>
        <a:lstStyle/>
        <a:p>
          <a:endParaRPr lang="en-US"/>
        </a:p>
      </dgm:t>
    </dgm:pt>
    <dgm:pt modelId="{AB981EFF-E4C8-439E-90CA-60E29EF15EE6}" type="pres">
      <dgm:prSet presAssocID="{67259E20-D686-448D-B48C-375294D111E0}" presName="root" presStyleCnt="0">
        <dgm:presLayoutVars>
          <dgm:dir/>
          <dgm:resizeHandles val="exact"/>
        </dgm:presLayoutVars>
      </dgm:prSet>
      <dgm:spPr/>
    </dgm:pt>
    <dgm:pt modelId="{6F674F9A-3FD1-4115-8F0A-F559A4408C3D}" type="pres">
      <dgm:prSet presAssocID="{D28F1E17-23A2-4C71-ACBB-4807FA4E5F47}" presName="compNode" presStyleCnt="0"/>
      <dgm:spPr/>
    </dgm:pt>
    <dgm:pt modelId="{6F63AF45-ECCA-4B47-8EF1-73688D10C6AE}" type="pres">
      <dgm:prSet presAssocID="{D28F1E17-23A2-4C71-ACBB-4807FA4E5F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2622939D-DDE4-418C-8751-65E6247CA625}" type="pres">
      <dgm:prSet presAssocID="{D28F1E17-23A2-4C71-ACBB-4807FA4E5F47}" presName="iconSpace" presStyleCnt="0"/>
      <dgm:spPr/>
    </dgm:pt>
    <dgm:pt modelId="{4F94159B-1B37-406E-9340-2D6007FB8DB4}" type="pres">
      <dgm:prSet presAssocID="{D28F1E17-23A2-4C71-ACBB-4807FA4E5F47}" presName="parTx" presStyleLbl="revTx" presStyleIdx="0" presStyleCnt="6">
        <dgm:presLayoutVars>
          <dgm:chMax val="0"/>
          <dgm:chPref val="0"/>
        </dgm:presLayoutVars>
      </dgm:prSet>
      <dgm:spPr/>
    </dgm:pt>
    <dgm:pt modelId="{B444C889-F9A8-44B3-8952-BA6C3215C4FD}" type="pres">
      <dgm:prSet presAssocID="{D28F1E17-23A2-4C71-ACBB-4807FA4E5F47}" presName="txSpace" presStyleCnt="0"/>
      <dgm:spPr/>
    </dgm:pt>
    <dgm:pt modelId="{59749B0D-058F-4FF6-B00E-9DD9002B892E}" type="pres">
      <dgm:prSet presAssocID="{D28F1E17-23A2-4C71-ACBB-4807FA4E5F47}" presName="desTx" presStyleLbl="revTx" presStyleIdx="1" presStyleCnt="6">
        <dgm:presLayoutVars/>
      </dgm:prSet>
      <dgm:spPr/>
    </dgm:pt>
    <dgm:pt modelId="{9EC1121D-B398-4A21-8C04-E2E54F603255}" type="pres">
      <dgm:prSet presAssocID="{D36795F2-6B26-4DF3-825F-5B88EE404B10}" presName="sibTrans" presStyleCnt="0"/>
      <dgm:spPr/>
    </dgm:pt>
    <dgm:pt modelId="{779F30C0-53DB-41D1-B8F3-0E75EAA40A4F}" type="pres">
      <dgm:prSet presAssocID="{D0FD3447-A793-4B78-BCDA-D152FDBE1F8B}" presName="compNode" presStyleCnt="0"/>
      <dgm:spPr/>
    </dgm:pt>
    <dgm:pt modelId="{0AF2D622-79A4-4F4C-B63A-D61CBC98466B}" type="pres">
      <dgm:prSet presAssocID="{D0FD3447-A793-4B78-BCDA-D152FDBE1F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27F98B4-1094-4841-A047-FD9F76BC354B}" type="pres">
      <dgm:prSet presAssocID="{D0FD3447-A793-4B78-BCDA-D152FDBE1F8B}" presName="iconSpace" presStyleCnt="0"/>
      <dgm:spPr/>
    </dgm:pt>
    <dgm:pt modelId="{0965FC41-2E12-4A1A-97DB-3EB261420949}" type="pres">
      <dgm:prSet presAssocID="{D0FD3447-A793-4B78-BCDA-D152FDBE1F8B}" presName="parTx" presStyleLbl="revTx" presStyleIdx="2" presStyleCnt="6">
        <dgm:presLayoutVars>
          <dgm:chMax val="0"/>
          <dgm:chPref val="0"/>
        </dgm:presLayoutVars>
      </dgm:prSet>
      <dgm:spPr/>
    </dgm:pt>
    <dgm:pt modelId="{44443CD5-0F64-4EC8-9330-E252D16296A3}" type="pres">
      <dgm:prSet presAssocID="{D0FD3447-A793-4B78-BCDA-D152FDBE1F8B}" presName="txSpace" presStyleCnt="0"/>
      <dgm:spPr/>
    </dgm:pt>
    <dgm:pt modelId="{3722BE5A-CCF7-4422-824F-2AE3B4F82811}" type="pres">
      <dgm:prSet presAssocID="{D0FD3447-A793-4B78-BCDA-D152FDBE1F8B}" presName="desTx" presStyleLbl="revTx" presStyleIdx="3" presStyleCnt="6">
        <dgm:presLayoutVars/>
      </dgm:prSet>
      <dgm:spPr/>
    </dgm:pt>
    <dgm:pt modelId="{DD50FFAA-6200-4BB6-8085-59ECF0FF28FE}" type="pres">
      <dgm:prSet presAssocID="{A4140E8C-ED0E-4657-B9AA-C9E7A23A7B1D}" presName="sibTrans" presStyleCnt="0"/>
      <dgm:spPr/>
    </dgm:pt>
    <dgm:pt modelId="{65369BCD-B1DF-4A37-8820-49019793D1DD}" type="pres">
      <dgm:prSet presAssocID="{EBC299EA-905F-418F-8888-AAA9E2ED72B8}" presName="compNode" presStyleCnt="0"/>
      <dgm:spPr/>
    </dgm:pt>
    <dgm:pt modelId="{4937E61F-AEDF-4086-BA18-7083F48BCCBD}" type="pres">
      <dgm:prSet presAssocID="{EBC299EA-905F-418F-8888-AAA9E2ED72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1D2AB93-43CB-42CF-9CA3-70B1168B481B}" type="pres">
      <dgm:prSet presAssocID="{EBC299EA-905F-418F-8888-AAA9E2ED72B8}" presName="iconSpace" presStyleCnt="0"/>
      <dgm:spPr/>
    </dgm:pt>
    <dgm:pt modelId="{36C86A1F-EEBD-417B-B4F3-BC69D5DDCCE0}" type="pres">
      <dgm:prSet presAssocID="{EBC299EA-905F-418F-8888-AAA9E2ED72B8}" presName="parTx" presStyleLbl="revTx" presStyleIdx="4" presStyleCnt="6">
        <dgm:presLayoutVars>
          <dgm:chMax val="0"/>
          <dgm:chPref val="0"/>
        </dgm:presLayoutVars>
      </dgm:prSet>
      <dgm:spPr/>
    </dgm:pt>
    <dgm:pt modelId="{EE6E2727-64EE-42E0-B6B5-B1D791B4E506}" type="pres">
      <dgm:prSet presAssocID="{EBC299EA-905F-418F-8888-AAA9E2ED72B8}" presName="txSpace" presStyleCnt="0"/>
      <dgm:spPr/>
    </dgm:pt>
    <dgm:pt modelId="{EDF2EC6A-C727-4EE6-A0D7-A16F5901AFB1}" type="pres">
      <dgm:prSet presAssocID="{EBC299EA-905F-418F-8888-AAA9E2ED72B8}" presName="desTx" presStyleLbl="revTx" presStyleIdx="5" presStyleCnt="6">
        <dgm:presLayoutVars/>
      </dgm:prSet>
      <dgm:spPr/>
    </dgm:pt>
  </dgm:ptLst>
  <dgm:cxnLst>
    <dgm:cxn modelId="{3A6FB900-AF90-4E42-9DF1-438E4E176FD2}" srcId="{EBC299EA-905F-418F-8888-AAA9E2ED72B8}" destId="{6C53AAB2-4ABE-483E-AA57-D36894B54626}" srcOrd="0" destOrd="0" parTransId="{2D63D8D5-669A-478E-911B-F618FF8A315B}" sibTransId="{8A7AE959-A4A3-44E0-90C2-64C25CA3F1D3}"/>
    <dgm:cxn modelId="{0CF87203-B48C-4B39-AB91-111D7E70B134}" type="presOf" srcId="{714E975C-A67A-4441-89E5-128EFB209140}" destId="{3722BE5A-CCF7-4422-824F-2AE3B4F82811}" srcOrd="0" destOrd="1" presId="urn:microsoft.com/office/officeart/2018/2/layout/IconLabelDescriptionList"/>
    <dgm:cxn modelId="{1A53BF0A-4002-4390-9DC5-484404212D32}" type="presOf" srcId="{EBC299EA-905F-418F-8888-AAA9E2ED72B8}" destId="{36C86A1F-EEBD-417B-B4F3-BC69D5DDCCE0}" srcOrd="0" destOrd="0" presId="urn:microsoft.com/office/officeart/2018/2/layout/IconLabelDescriptionList"/>
    <dgm:cxn modelId="{97E7DE2E-B97C-438D-A5C7-DFA0D2910375}" srcId="{D0FD3447-A793-4B78-BCDA-D152FDBE1F8B}" destId="{3AE849EE-97FE-4205-95A4-AC594E927F11}" srcOrd="3" destOrd="0" parTransId="{BBD68C32-6212-4B70-9C97-2CBC64DA7C3B}" sibTransId="{E0130810-3A59-40FC-9709-7A33DE654145}"/>
    <dgm:cxn modelId="{AC18432F-A90E-4824-B457-04B1C1E9E346}" srcId="{D0FD3447-A793-4B78-BCDA-D152FDBE1F8B}" destId="{163E0994-5E9F-4C42-AB8D-8E6405657718}" srcOrd="0" destOrd="0" parTransId="{7C9DDE7C-2C68-4375-8142-9B292A4D6BB4}" sibTransId="{1BC163E2-2B66-4834-8B19-A0155E4CF462}"/>
    <dgm:cxn modelId="{C0AA0F3F-5B84-49AB-8543-E5A4B9E13DD5}" type="presOf" srcId="{67259E20-D686-448D-B48C-375294D111E0}" destId="{AB981EFF-E4C8-439E-90CA-60E29EF15EE6}" srcOrd="0" destOrd="0" presId="urn:microsoft.com/office/officeart/2018/2/layout/IconLabelDescriptionList"/>
    <dgm:cxn modelId="{BD0D925B-EA0E-41FF-AFAF-82ADC503FB7A}" srcId="{D28F1E17-23A2-4C71-ACBB-4807FA4E5F47}" destId="{883CE0E0-0D2F-49B1-ADFB-B431AC8B4497}" srcOrd="0" destOrd="0" parTransId="{788FDA70-9A74-4B28-90FE-26E0F650FFA7}" sibTransId="{355A8F92-1FE4-45BD-ACBA-655511AD6393}"/>
    <dgm:cxn modelId="{0DECF161-EA10-444E-BF9A-4CDABEC54BAF}" type="presOf" srcId="{163E0994-5E9F-4C42-AB8D-8E6405657718}" destId="{3722BE5A-CCF7-4422-824F-2AE3B4F82811}" srcOrd="0" destOrd="0" presId="urn:microsoft.com/office/officeart/2018/2/layout/IconLabelDescriptionList"/>
    <dgm:cxn modelId="{22C34B6D-6C28-45C9-AD11-60ED28CEEAA8}" srcId="{D0FD3447-A793-4B78-BCDA-D152FDBE1F8B}" destId="{27031053-A111-4A8E-9105-9806E1433E82}" srcOrd="2" destOrd="0" parTransId="{8E287F93-AB88-4030-A4CC-9A6E12FAC212}" sibTransId="{9E18AB6A-BE9D-468E-AC76-D9F3E0B2AA96}"/>
    <dgm:cxn modelId="{C500764F-4904-4FFA-B309-42FC1616F8E4}" type="presOf" srcId="{6C53AAB2-4ABE-483E-AA57-D36894B54626}" destId="{EDF2EC6A-C727-4EE6-A0D7-A16F5901AFB1}" srcOrd="0" destOrd="0" presId="urn:microsoft.com/office/officeart/2018/2/layout/IconLabelDescriptionList"/>
    <dgm:cxn modelId="{0EE3F754-6C57-4DB1-95F4-CC32C1ADC936}" srcId="{EBC299EA-905F-418F-8888-AAA9E2ED72B8}" destId="{D2B40FFF-5A82-45A0-891F-CAD00B29F907}" srcOrd="3" destOrd="0" parTransId="{29256F8A-293C-4645-9132-6430DA471FC1}" sibTransId="{41158A23-6D22-4A2B-AB35-8DD72BF172E9}"/>
    <dgm:cxn modelId="{B52FF257-AA19-4C32-ACBB-109C5912B70B}" srcId="{EBC299EA-905F-418F-8888-AAA9E2ED72B8}" destId="{4061052B-91A9-4F22-942E-0BF92E0235E4}" srcOrd="2" destOrd="0" parTransId="{654085F8-6497-42C8-9182-1A570524DB07}" sibTransId="{01EFAE13-D62F-4DB6-801E-ACE7C180C6FE}"/>
    <dgm:cxn modelId="{3AD57A92-F395-4C49-AAAC-A15FD2D07370}" srcId="{67259E20-D686-448D-B48C-375294D111E0}" destId="{EBC299EA-905F-418F-8888-AAA9E2ED72B8}" srcOrd="2" destOrd="0" parTransId="{5E6873BF-B8FC-47E8-8350-83A256E43153}" sibTransId="{EBA1A5C9-77EF-4B84-B938-945F443D94D8}"/>
    <dgm:cxn modelId="{7FCB989A-E532-410C-B5B1-3F193455807D}" type="presOf" srcId="{3AE849EE-97FE-4205-95A4-AC594E927F11}" destId="{3722BE5A-CCF7-4422-824F-2AE3B4F82811}" srcOrd="0" destOrd="3" presId="urn:microsoft.com/office/officeart/2018/2/layout/IconLabelDescriptionList"/>
    <dgm:cxn modelId="{F5F8E19A-1FB6-4E4E-8B95-6EE1718032BF}" type="presOf" srcId="{27031053-A111-4A8E-9105-9806E1433E82}" destId="{3722BE5A-CCF7-4422-824F-2AE3B4F82811}" srcOrd="0" destOrd="2" presId="urn:microsoft.com/office/officeart/2018/2/layout/IconLabelDescriptionList"/>
    <dgm:cxn modelId="{B2B7E69F-2F98-44E3-95A0-2EF100A7B5D5}" srcId="{EBC299EA-905F-418F-8888-AAA9E2ED72B8}" destId="{07068AB0-87CC-4368-922F-B1E2760BA13F}" srcOrd="1" destOrd="0" parTransId="{DE5974EB-AC55-492A-A783-B8A13E4CB22B}" sibTransId="{56FDD1D0-6F54-4750-B499-3E5A758334A2}"/>
    <dgm:cxn modelId="{BF9859A0-90C1-45E0-B1AD-AAED92D78489}" type="presOf" srcId="{4061052B-91A9-4F22-942E-0BF92E0235E4}" destId="{EDF2EC6A-C727-4EE6-A0D7-A16F5901AFB1}" srcOrd="0" destOrd="2" presId="urn:microsoft.com/office/officeart/2018/2/layout/IconLabelDescriptionList"/>
    <dgm:cxn modelId="{5FCD70A7-7C12-4116-A772-78F0740906C8}" type="presOf" srcId="{D28F1E17-23A2-4C71-ACBB-4807FA4E5F47}" destId="{4F94159B-1B37-406E-9340-2D6007FB8DB4}" srcOrd="0" destOrd="0" presId="urn:microsoft.com/office/officeart/2018/2/layout/IconLabelDescriptionList"/>
    <dgm:cxn modelId="{5B1D2BA9-C29E-4241-AF5F-AC0B7E2DC4E5}" srcId="{D0FD3447-A793-4B78-BCDA-D152FDBE1F8B}" destId="{714E975C-A67A-4441-89E5-128EFB209140}" srcOrd="1" destOrd="0" parTransId="{19764A5E-5BF6-493F-A0AA-08FF83BA0E6B}" sibTransId="{16291169-7D5D-4FF1-A40B-C57715E4E012}"/>
    <dgm:cxn modelId="{9F832FB9-CB70-4181-BF86-FC6E9F0EFBFE}" type="presOf" srcId="{D0FD3447-A793-4B78-BCDA-D152FDBE1F8B}" destId="{0965FC41-2E12-4A1A-97DB-3EB261420949}" srcOrd="0" destOrd="0" presId="urn:microsoft.com/office/officeart/2018/2/layout/IconLabelDescriptionList"/>
    <dgm:cxn modelId="{2709DBC4-30F3-4266-925D-2B6D0B288812}" type="presOf" srcId="{D2B40FFF-5A82-45A0-891F-CAD00B29F907}" destId="{EDF2EC6A-C727-4EE6-A0D7-A16F5901AFB1}" srcOrd="0" destOrd="3" presId="urn:microsoft.com/office/officeart/2018/2/layout/IconLabelDescriptionList"/>
    <dgm:cxn modelId="{8901ABCB-DC2A-4814-A99E-EC5231A78E2C}" srcId="{67259E20-D686-448D-B48C-375294D111E0}" destId="{D0FD3447-A793-4B78-BCDA-D152FDBE1F8B}" srcOrd="1" destOrd="0" parTransId="{0729FF2E-26ED-42BB-A2BE-7E9857058F3C}" sibTransId="{A4140E8C-ED0E-4657-B9AA-C9E7A23A7B1D}"/>
    <dgm:cxn modelId="{840209D8-677F-419C-9FAD-440EAEAC6D67}" type="presOf" srcId="{883CE0E0-0D2F-49B1-ADFB-B431AC8B4497}" destId="{59749B0D-058F-4FF6-B00E-9DD9002B892E}" srcOrd="0" destOrd="0" presId="urn:microsoft.com/office/officeart/2018/2/layout/IconLabelDescriptionList"/>
    <dgm:cxn modelId="{A06D2AD8-081B-4AFA-B7C0-AF24F31726CE}" srcId="{67259E20-D686-448D-B48C-375294D111E0}" destId="{D28F1E17-23A2-4C71-ACBB-4807FA4E5F47}" srcOrd="0" destOrd="0" parTransId="{2C3BE781-F390-4ADA-A60F-54E201830845}" sibTransId="{D36795F2-6B26-4DF3-825F-5B88EE404B10}"/>
    <dgm:cxn modelId="{6B4AA9DE-A93A-4AA6-A8B9-62249D74C07F}" type="presOf" srcId="{07068AB0-87CC-4368-922F-B1E2760BA13F}" destId="{EDF2EC6A-C727-4EE6-A0D7-A16F5901AFB1}" srcOrd="0" destOrd="1" presId="urn:microsoft.com/office/officeart/2018/2/layout/IconLabelDescriptionList"/>
    <dgm:cxn modelId="{4211CBBD-57CC-4EE8-9AEE-1E702A6AC135}" type="presParOf" srcId="{AB981EFF-E4C8-439E-90CA-60E29EF15EE6}" destId="{6F674F9A-3FD1-4115-8F0A-F559A4408C3D}" srcOrd="0" destOrd="0" presId="urn:microsoft.com/office/officeart/2018/2/layout/IconLabelDescriptionList"/>
    <dgm:cxn modelId="{CC8EF424-DAC0-4A44-A2FC-861E86366C2E}" type="presParOf" srcId="{6F674F9A-3FD1-4115-8F0A-F559A4408C3D}" destId="{6F63AF45-ECCA-4B47-8EF1-73688D10C6AE}" srcOrd="0" destOrd="0" presId="urn:microsoft.com/office/officeart/2018/2/layout/IconLabelDescriptionList"/>
    <dgm:cxn modelId="{8CA5BF56-5556-4656-8B7C-319331FDCCCB}" type="presParOf" srcId="{6F674F9A-3FD1-4115-8F0A-F559A4408C3D}" destId="{2622939D-DDE4-418C-8751-65E6247CA625}" srcOrd="1" destOrd="0" presId="urn:microsoft.com/office/officeart/2018/2/layout/IconLabelDescriptionList"/>
    <dgm:cxn modelId="{94A0622B-0F2C-4D48-9427-470652257F4F}" type="presParOf" srcId="{6F674F9A-3FD1-4115-8F0A-F559A4408C3D}" destId="{4F94159B-1B37-406E-9340-2D6007FB8DB4}" srcOrd="2" destOrd="0" presId="urn:microsoft.com/office/officeart/2018/2/layout/IconLabelDescriptionList"/>
    <dgm:cxn modelId="{666599C2-2477-4F18-A487-A5580E00044A}" type="presParOf" srcId="{6F674F9A-3FD1-4115-8F0A-F559A4408C3D}" destId="{B444C889-F9A8-44B3-8952-BA6C3215C4FD}" srcOrd="3" destOrd="0" presId="urn:microsoft.com/office/officeart/2018/2/layout/IconLabelDescriptionList"/>
    <dgm:cxn modelId="{646127C9-EEC0-4812-8A6C-DE3DC81A5687}" type="presParOf" srcId="{6F674F9A-3FD1-4115-8F0A-F559A4408C3D}" destId="{59749B0D-058F-4FF6-B00E-9DD9002B892E}" srcOrd="4" destOrd="0" presId="urn:microsoft.com/office/officeart/2018/2/layout/IconLabelDescriptionList"/>
    <dgm:cxn modelId="{886926AE-D8FA-4621-99D6-EB3C64CA77C3}" type="presParOf" srcId="{AB981EFF-E4C8-439E-90CA-60E29EF15EE6}" destId="{9EC1121D-B398-4A21-8C04-E2E54F603255}" srcOrd="1" destOrd="0" presId="urn:microsoft.com/office/officeart/2018/2/layout/IconLabelDescriptionList"/>
    <dgm:cxn modelId="{F1DAC166-BEC5-484E-9DDB-791811DDD1E5}" type="presParOf" srcId="{AB981EFF-E4C8-439E-90CA-60E29EF15EE6}" destId="{779F30C0-53DB-41D1-B8F3-0E75EAA40A4F}" srcOrd="2" destOrd="0" presId="urn:microsoft.com/office/officeart/2018/2/layout/IconLabelDescriptionList"/>
    <dgm:cxn modelId="{04D5E26F-43B6-45F6-A7CB-4F95DE93326C}" type="presParOf" srcId="{779F30C0-53DB-41D1-B8F3-0E75EAA40A4F}" destId="{0AF2D622-79A4-4F4C-B63A-D61CBC98466B}" srcOrd="0" destOrd="0" presId="urn:microsoft.com/office/officeart/2018/2/layout/IconLabelDescriptionList"/>
    <dgm:cxn modelId="{1E681498-5EBB-41FF-8D76-35C1913A2270}" type="presParOf" srcId="{779F30C0-53DB-41D1-B8F3-0E75EAA40A4F}" destId="{827F98B4-1094-4841-A047-FD9F76BC354B}" srcOrd="1" destOrd="0" presId="urn:microsoft.com/office/officeart/2018/2/layout/IconLabelDescriptionList"/>
    <dgm:cxn modelId="{5D915155-4C92-4637-BE0B-7A70DC01E157}" type="presParOf" srcId="{779F30C0-53DB-41D1-B8F3-0E75EAA40A4F}" destId="{0965FC41-2E12-4A1A-97DB-3EB261420949}" srcOrd="2" destOrd="0" presId="urn:microsoft.com/office/officeart/2018/2/layout/IconLabelDescriptionList"/>
    <dgm:cxn modelId="{A215152B-83B5-4F7F-80E4-E591E13CAE3D}" type="presParOf" srcId="{779F30C0-53DB-41D1-B8F3-0E75EAA40A4F}" destId="{44443CD5-0F64-4EC8-9330-E252D16296A3}" srcOrd="3" destOrd="0" presId="urn:microsoft.com/office/officeart/2018/2/layout/IconLabelDescriptionList"/>
    <dgm:cxn modelId="{10C712B9-BF01-48B8-9A90-CAA9E2282416}" type="presParOf" srcId="{779F30C0-53DB-41D1-B8F3-0E75EAA40A4F}" destId="{3722BE5A-CCF7-4422-824F-2AE3B4F82811}" srcOrd="4" destOrd="0" presId="urn:microsoft.com/office/officeart/2018/2/layout/IconLabelDescriptionList"/>
    <dgm:cxn modelId="{BB5BFBEE-0510-4EA4-88CE-58DCA7603D63}" type="presParOf" srcId="{AB981EFF-E4C8-439E-90CA-60E29EF15EE6}" destId="{DD50FFAA-6200-4BB6-8085-59ECF0FF28FE}" srcOrd="3" destOrd="0" presId="urn:microsoft.com/office/officeart/2018/2/layout/IconLabelDescriptionList"/>
    <dgm:cxn modelId="{EBDCC228-EDDC-4398-8730-F33F8095B83E}" type="presParOf" srcId="{AB981EFF-E4C8-439E-90CA-60E29EF15EE6}" destId="{65369BCD-B1DF-4A37-8820-49019793D1DD}" srcOrd="4" destOrd="0" presId="urn:microsoft.com/office/officeart/2018/2/layout/IconLabelDescriptionList"/>
    <dgm:cxn modelId="{C9E31D6C-E045-4F6A-A82E-71540A2DD5FB}" type="presParOf" srcId="{65369BCD-B1DF-4A37-8820-49019793D1DD}" destId="{4937E61F-AEDF-4086-BA18-7083F48BCCBD}" srcOrd="0" destOrd="0" presId="urn:microsoft.com/office/officeart/2018/2/layout/IconLabelDescriptionList"/>
    <dgm:cxn modelId="{CA209C48-8E87-4645-907F-6FC1261F74C0}" type="presParOf" srcId="{65369BCD-B1DF-4A37-8820-49019793D1DD}" destId="{11D2AB93-43CB-42CF-9CA3-70B1168B481B}" srcOrd="1" destOrd="0" presId="urn:microsoft.com/office/officeart/2018/2/layout/IconLabelDescriptionList"/>
    <dgm:cxn modelId="{7874F1EF-4D10-4161-9508-0058BC14661C}" type="presParOf" srcId="{65369BCD-B1DF-4A37-8820-49019793D1DD}" destId="{36C86A1F-EEBD-417B-B4F3-BC69D5DDCCE0}" srcOrd="2" destOrd="0" presId="urn:microsoft.com/office/officeart/2018/2/layout/IconLabelDescriptionList"/>
    <dgm:cxn modelId="{B7F13775-A1E5-4447-A247-8A90737EAEFA}" type="presParOf" srcId="{65369BCD-B1DF-4A37-8820-49019793D1DD}" destId="{EE6E2727-64EE-42E0-B6B5-B1D791B4E506}" srcOrd="3" destOrd="0" presId="urn:microsoft.com/office/officeart/2018/2/layout/IconLabelDescriptionList"/>
    <dgm:cxn modelId="{DC9F7077-1227-45B3-9B0A-5F717A6A182A}" type="presParOf" srcId="{65369BCD-B1DF-4A37-8820-49019793D1DD}" destId="{EDF2EC6A-C727-4EE6-A0D7-A16F5901AFB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192B290-369C-4409-972E-C0B4C07346D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0C2A543-187E-4A71-832D-E756E7CB89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Global</a:t>
          </a:r>
        </a:p>
      </dgm:t>
    </dgm:pt>
    <dgm:pt modelId="{174F0787-CDA4-4558-B275-EF92FA0D032B}" type="parTrans" cxnId="{9A018D1B-3ADB-4351-A4D1-8082ED45168B}">
      <dgm:prSet/>
      <dgm:spPr/>
      <dgm:t>
        <a:bodyPr/>
        <a:lstStyle/>
        <a:p>
          <a:endParaRPr lang="en-US"/>
        </a:p>
      </dgm:t>
    </dgm:pt>
    <dgm:pt modelId="{A5130E2D-362F-4A5B-ADA8-B18ADDC1EEAC}" type="sibTrans" cxnId="{9A018D1B-3ADB-4351-A4D1-8082ED45168B}">
      <dgm:prSet/>
      <dgm:spPr/>
      <dgm:t>
        <a:bodyPr/>
        <a:lstStyle/>
        <a:p>
          <a:endParaRPr lang="en-US"/>
        </a:p>
      </dgm:t>
    </dgm:pt>
    <dgm:pt modelId="{0F2650C8-BF81-4C85-BA78-2BB4756B83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Regional</a:t>
          </a:r>
        </a:p>
      </dgm:t>
    </dgm:pt>
    <dgm:pt modelId="{8F767BFD-D080-49D4-8C39-F06EE2B92303}" type="parTrans" cxnId="{333E45E2-5846-4E7A-BC81-221DD40324E0}">
      <dgm:prSet/>
      <dgm:spPr/>
      <dgm:t>
        <a:bodyPr/>
        <a:lstStyle/>
        <a:p>
          <a:endParaRPr lang="en-US"/>
        </a:p>
      </dgm:t>
    </dgm:pt>
    <dgm:pt modelId="{14B16DA5-0163-40AA-8061-2FFE4C38359C}" type="sibTrans" cxnId="{333E45E2-5846-4E7A-BC81-221DD40324E0}">
      <dgm:prSet/>
      <dgm:spPr/>
      <dgm:t>
        <a:bodyPr/>
        <a:lstStyle/>
        <a:p>
          <a:endParaRPr lang="en-US"/>
        </a:p>
      </dgm:t>
    </dgm:pt>
    <dgm:pt modelId="{60D43F24-29D1-44BF-80F4-EE492004F8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National</a:t>
          </a:r>
        </a:p>
      </dgm:t>
    </dgm:pt>
    <dgm:pt modelId="{9752701C-990C-43B2-B282-3E1DB9450C92}" type="parTrans" cxnId="{CDECC51F-A1AE-4272-A8C7-61D6EB504844}">
      <dgm:prSet/>
      <dgm:spPr/>
      <dgm:t>
        <a:bodyPr/>
        <a:lstStyle/>
        <a:p>
          <a:endParaRPr lang="en-US"/>
        </a:p>
      </dgm:t>
    </dgm:pt>
    <dgm:pt modelId="{B1B185B3-CA1B-4720-8B5E-8644402433B3}" type="sibTrans" cxnId="{CDECC51F-A1AE-4272-A8C7-61D6EB504844}">
      <dgm:prSet/>
      <dgm:spPr/>
      <dgm:t>
        <a:bodyPr/>
        <a:lstStyle/>
        <a:p>
          <a:endParaRPr lang="en-US"/>
        </a:p>
      </dgm:t>
    </dgm:pt>
    <dgm:pt modelId="{383397C1-4AAE-43C1-B82F-125F18D85B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Sectoral</a:t>
          </a:r>
        </a:p>
      </dgm:t>
    </dgm:pt>
    <dgm:pt modelId="{44BC121A-FDB9-4C0D-8EC5-B22FA2E1A09C}" type="parTrans" cxnId="{124E3B63-420A-4224-A54F-77B8993330C0}">
      <dgm:prSet/>
      <dgm:spPr/>
      <dgm:t>
        <a:bodyPr/>
        <a:lstStyle/>
        <a:p>
          <a:endParaRPr lang="en-US"/>
        </a:p>
      </dgm:t>
    </dgm:pt>
    <dgm:pt modelId="{BD585B42-7CEE-4B1D-A539-8D23CB925C85}" type="sibTrans" cxnId="{124E3B63-420A-4224-A54F-77B8993330C0}">
      <dgm:prSet/>
      <dgm:spPr/>
      <dgm:t>
        <a:bodyPr/>
        <a:lstStyle/>
        <a:p>
          <a:endParaRPr lang="en-US"/>
        </a:p>
      </dgm:t>
    </dgm:pt>
    <dgm:pt modelId="{97044EA2-8A96-4335-A183-127AC8745A08}" type="pres">
      <dgm:prSet presAssocID="{E192B290-369C-4409-972E-C0B4C07346DE}" presName="root" presStyleCnt="0">
        <dgm:presLayoutVars>
          <dgm:dir/>
          <dgm:resizeHandles val="exact"/>
        </dgm:presLayoutVars>
      </dgm:prSet>
      <dgm:spPr/>
    </dgm:pt>
    <dgm:pt modelId="{1D743CA8-B27D-4A62-929D-68B79FA79529}" type="pres">
      <dgm:prSet presAssocID="{90C2A543-187E-4A71-832D-E756E7CB890D}" presName="compNode" presStyleCnt="0"/>
      <dgm:spPr/>
    </dgm:pt>
    <dgm:pt modelId="{DE205FA4-C620-4FBD-B024-F259B1D1F944}" type="pres">
      <dgm:prSet presAssocID="{90C2A543-187E-4A71-832D-E756E7CB890D}" presName="iconBgRect" presStyleLbl="bgShp" presStyleIdx="0" presStyleCnt="4"/>
      <dgm:spPr/>
    </dgm:pt>
    <dgm:pt modelId="{61A1CD65-C511-4C55-9CBB-0E0CA740E74B}" type="pres">
      <dgm:prSet presAssocID="{90C2A543-187E-4A71-832D-E756E7CB89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e"/>
        </a:ext>
      </dgm:extLst>
    </dgm:pt>
    <dgm:pt modelId="{40A8EFE5-6E57-43CB-8C80-C69DA73A5494}" type="pres">
      <dgm:prSet presAssocID="{90C2A543-187E-4A71-832D-E756E7CB890D}" presName="spaceRect" presStyleCnt="0"/>
      <dgm:spPr/>
    </dgm:pt>
    <dgm:pt modelId="{0E41982D-5357-4DD6-988B-BA7A657D2B79}" type="pres">
      <dgm:prSet presAssocID="{90C2A543-187E-4A71-832D-E756E7CB890D}" presName="textRect" presStyleLbl="revTx" presStyleIdx="0" presStyleCnt="4">
        <dgm:presLayoutVars>
          <dgm:chMax val="1"/>
          <dgm:chPref val="1"/>
        </dgm:presLayoutVars>
      </dgm:prSet>
      <dgm:spPr/>
    </dgm:pt>
    <dgm:pt modelId="{06F8EDB9-E80B-4EED-B571-7E43A8268206}" type="pres">
      <dgm:prSet presAssocID="{A5130E2D-362F-4A5B-ADA8-B18ADDC1EEAC}" presName="sibTrans" presStyleCnt="0"/>
      <dgm:spPr/>
    </dgm:pt>
    <dgm:pt modelId="{3A27B587-8CA6-4903-B76D-78D4C8ECA1F2}" type="pres">
      <dgm:prSet presAssocID="{0F2650C8-BF81-4C85-BA78-2BB4756B8335}" presName="compNode" presStyleCnt="0"/>
      <dgm:spPr/>
    </dgm:pt>
    <dgm:pt modelId="{350DF2E0-B418-494F-8722-BC273C9DDBFD}" type="pres">
      <dgm:prSet presAssocID="{0F2650C8-BF81-4C85-BA78-2BB4756B8335}" presName="iconBgRect" presStyleLbl="bgShp" presStyleIdx="1" presStyleCnt="4"/>
      <dgm:spPr/>
    </dgm:pt>
    <dgm:pt modelId="{3F2851CB-4217-47F9-A570-9F5422EA6037}" type="pres">
      <dgm:prSet presAssocID="{0F2650C8-BF81-4C85-BA78-2BB4756B83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D1EE137F-236C-4FE5-8BA2-69C3DD52F1F6}" type="pres">
      <dgm:prSet presAssocID="{0F2650C8-BF81-4C85-BA78-2BB4756B8335}" presName="spaceRect" presStyleCnt="0"/>
      <dgm:spPr/>
    </dgm:pt>
    <dgm:pt modelId="{49D4318C-12C7-453F-8F73-BB626D2994F6}" type="pres">
      <dgm:prSet presAssocID="{0F2650C8-BF81-4C85-BA78-2BB4756B8335}" presName="textRect" presStyleLbl="revTx" presStyleIdx="1" presStyleCnt="4">
        <dgm:presLayoutVars>
          <dgm:chMax val="1"/>
          <dgm:chPref val="1"/>
        </dgm:presLayoutVars>
      </dgm:prSet>
      <dgm:spPr/>
    </dgm:pt>
    <dgm:pt modelId="{5D8D2083-E8F7-47D7-A927-5534BA9FAA70}" type="pres">
      <dgm:prSet presAssocID="{14B16DA5-0163-40AA-8061-2FFE4C38359C}" presName="sibTrans" presStyleCnt="0"/>
      <dgm:spPr/>
    </dgm:pt>
    <dgm:pt modelId="{2F680489-20E2-4EFA-BF27-D069BFA52E29}" type="pres">
      <dgm:prSet presAssocID="{60D43F24-29D1-44BF-80F4-EE492004F8D4}" presName="compNode" presStyleCnt="0"/>
      <dgm:spPr/>
    </dgm:pt>
    <dgm:pt modelId="{1C165AC1-7240-4732-B246-EB93CFCBDCA3}" type="pres">
      <dgm:prSet presAssocID="{60D43F24-29D1-44BF-80F4-EE492004F8D4}" presName="iconBgRect" presStyleLbl="bgShp" presStyleIdx="2" presStyleCnt="4"/>
      <dgm:spPr/>
    </dgm:pt>
    <dgm:pt modelId="{2979DD61-3A53-47A4-84A7-8E04C1E5314F}" type="pres">
      <dgm:prSet presAssocID="{60D43F24-29D1-44BF-80F4-EE492004F8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1EA72D3F-1A3A-4E06-B287-A512A769B8AB}" type="pres">
      <dgm:prSet presAssocID="{60D43F24-29D1-44BF-80F4-EE492004F8D4}" presName="spaceRect" presStyleCnt="0"/>
      <dgm:spPr/>
    </dgm:pt>
    <dgm:pt modelId="{537EA21A-8638-47CE-93EC-CF7002B4F4F7}" type="pres">
      <dgm:prSet presAssocID="{60D43F24-29D1-44BF-80F4-EE492004F8D4}" presName="textRect" presStyleLbl="revTx" presStyleIdx="2" presStyleCnt="4">
        <dgm:presLayoutVars>
          <dgm:chMax val="1"/>
          <dgm:chPref val="1"/>
        </dgm:presLayoutVars>
      </dgm:prSet>
      <dgm:spPr/>
    </dgm:pt>
    <dgm:pt modelId="{B906C84B-85D7-4C6E-8502-EE1473575B16}" type="pres">
      <dgm:prSet presAssocID="{B1B185B3-CA1B-4720-8B5E-8644402433B3}" presName="sibTrans" presStyleCnt="0"/>
      <dgm:spPr/>
    </dgm:pt>
    <dgm:pt modelId="{9A88BE82-340E-4DF2-90BB-683766C75B7D}" type="pres">
      <dgm:prSet presAssocID="{383397C1-4AAE-43C1-B82F-125F18D85BF5}" presName="compNode" presStyleCnt="0"/>
      <dgm:spPr/>
    </dgm:pt>
    <dgm:pt modelId="{77C717FD-D10B-46AA-8B78-8EDB9971016F}" type="pres">
      <dgm:prSet presAssocID="{383397C1-4AAE-43C1-B82F-125F18D85BF5}" presName="iconBgRect" presStyleLbl="bgShp" presStyleIdx="3" presStyleCnt="4"/>
      <dgm:spPr/>
    </dgm:pt>
    <dgm:pt modelId="{5BECA854-8A10-4253-B0C4-29D1A5FF6369}" type="pres">
      <dgm:prSet presAssocID="{383397C1-4AAE-43C1-B82F-125F18D85BF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A951E98-C7E5-4187-830B-DCB6EBF394CD}" type="pres">
      <dgm:prSet presAssocID="{383397C1-4AAE-43C1-B82F-125F18D85BF5}" presName="spaceRect" presStyleCnt="0"/>
      <dgm:spPr/>
    </dgm:pt>
    <dgm:pt modelId="{2F78FA94-6319-4C0A-9080-931359E62D68}" type="pres">
      <dgm:prSet presAssocID="{383397C1-4AAE-43C1-B82F-125F18D85BF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5C6F300-5B31-42DC-A487-39A5E513165B}" type="presOf" srcId="{90C2A543-187E-4A71-832D-E756E7CB890D}" destId="{0E41982D-5357-4DD6-988B-BA7A657D2B79}" srcOrd="0" destOrd="0" presId="urn:microsoft.com/office/officeart/2018/5/layout/IconCircleLabelList"/>
    <dgm:cxn modelId="{A58AF60F-6EF6-4FA9-B56D-18A53CB86452}" type="presOf" srcId="{383397C1-4AAE-43C1-B82F-125F18D85BF5}" destId="{2F78FA94-6319-4C0A-9080-931359E62D68}" srcOrd="0" destOrd="0" presId="urn:microsoft.com/office/officeart/2018/5/layout/IconCircleLabelList"/>
    <dgm:cxn modelId="{9A018D1B-3ADB-4351-A4D1-8082ED45168B}" srcId="{E192B290-369C-4409-972E-C0B4C07346DE}" destId="{90C2A543-187E-4A71-832D-E756E7CB890D}" srcOrd="0" destOrd="0" parTransId="{174F0787-CDA4-4558-B275-EF92FA0D032B}" sibTransId="{A5130E2D-362F-4A5B-ADA8-B18ADDC1EEAC}"/>
    <dgm:cxn modelId="{CDECC51F-A1AE-4272-A8C7-61D6EB504844}" srcId="{E192B290-369C-4409-972E-C0B4C07346DE}" destId="{60D43F24-29D1-44BF-80F4-EE492004F8D4}" srcOrd="2" destOrd="0" parTransId="{9752701C-990C-43B2-B282-3E1DB9450C92}" sibTransId="{B1B185B3-CA1B-4720-8B5E-8644402433B3}"/>
    <dgm:cxn modelId="{124E3B63-420A-4224-A54F-77B8993330C0}" srcId="{E192B290-369C-4409-972E-C0B4C07346DE}" destId="{383397C1-4AAE-43C1-B82F-125F18D85BF5}" srcOrd="3" destOrd="0" parTransId="{44BC121A-FDB9-4C0D-8EC5-B22FA2E1A09C}" sibTransId="{BD585B42-7CEE-4B1D-A539-8D23CB925C85}"/>
    <dgm:cxn modelId="{A662F967-F32D-4426-A3E8-002A7DD24372}" type="presOf" srcId="{60D43F24-29D1-44BF-80F4-EE492004F8D4}" destId="{537EA21A-8638-47CE-93EC-CF7002B4F4F7}" srcOrd="0" destOrd="0" presId="urn:microsoft.com/office/officeart/2018/5/layout/IconCircleLabelList"/>
    <dgm:cxn modelId="{8F4931A3-4414-418A-AC60-D346A66EFD96}" type="presOf" srcId="{E192B290-369C-4409-972E-C0B4C07346DE}" destId="{97044EA2-8A96-4335-A183-127AC8745A08}" srcOrd="0" destOrd="0" presId="urn:microsoft.com/office/officeart/2018/5/layout/IconCircleLabelList"/>
    <dgm:cxn modelId="{693582B9-C998-4681-A0C4-940CCE158689}" type="presOf" srcId="{0F2650C8-BF81-4C85-BA78-2BB4756B8335}" destId="{49D4318C-12C7-453F-8F73-BB626D2994F6}" srcOrd="0" destOrd="0" presId="urn:microsoft.com/office/officeart/2018/5/layout/IconCircleLabelList"/>
    <dgm:cxn modelId="{333E45E2-5846-4E7A-BC81-221DD40324E0}" srcId="{E192B290-369C-4409-972E-C0B4C07346DE}" destId="{0F2650C8-BF81-4C85-BA78-2BB4756B8335}" srcOrd="1" destOrd="0" parTransId="{8F767BFD-D080-49D4-8C39-F06EE2B92303}" sibTransId="{14B16DA5-0163-40AA-8061-2FFE4C38359C}"/>
    <dgm:cxn modelId="{9992D87C-64CB-4B2D-B1D3-6F99C28C9004}" type="presParOf" srcId="{97044EA2-8A96-4335-A183-127AC8745A08}" destId="{1D743CA8-B27D-4A62-929D-68B79FA79529}" srcOrd="0" destOrd="0" presId="urn:microsoft.com/office/officeart/2018/5/layout/IconCircleLabelList"/>
    <dgm:cxn modelId="{E5656A9D-F27D-4010-999D-99EAC8DB33B6}" type="presParOf" srcId="{1D743CA8-B27D-4A62-929D-68B79FA79529}" destId="{DE205FA4-C620-4FBD-B024-F259B1D1F944}" srcOrd="0" destOrd="0" presId="urn:microsoft.com/office/officeart/2018/5/layout/IconCircleLabelList"/>
    <dgm:cxn modelId="{BDCE59BF-4F2E-4231-9EB5-176C4D06E23E}" type="presParOf" srcId="{1D743CA8-B27D-4A62-929D-68B79FA79529}" destId="{61A1CD65-C511-4C55-9CBB-0E0CA740E74B}" srcOrd="1" destOrd="0" presId="urn:microsoft.com/office/officeart/2018/5/layout/IconCircleLabelList"/>
    <dgm:cxn modelId="{4295F7CA-E841-4187-9FA4-E846C44EFABA}" type="presParOf" srcId="{1D743CA8-B27D-4A62-929D-68B79FA79529}" destId="{40A8EFE5-6E57-43CB-8C80-C69DA73A5494}" srcOrd="2" destOrd="0" presId="urn:microsoft.com/office/officeart/2018/5/layout/IconCircleLabelList"/>
    <dgm:cxn modelId="{6F547D43-D7FF-4A4F-8438-03325800A73D}" type="presParOf" srcId="{1D743CA8-B27D-4A62-929D-68B79FA79529}" destId="{0E41982D-5357-4DD6-988B-BA7A657D2B79}" srcOrd="3" destOrd="0" presId="urn:microsoft.com/office/officeart/2018/5/layout/IconCircleLabelList"/>
    <dgm:cxn modelId="{7E96F1D1-8426-4FA4-A49A-7E26FC0E6078}" type="presParOf" srcId="{97044EA2-8A96-4335-A183-127AC8745A08}" destId="{06F8EDB9-E80B-4EED-B571-7E43A8268206}" srcOrd="1" destOrd="0" presId="urn:microsoft.com/office/officeart/2018/5/layout/IconCircleLabelList"/>
    <dgm:cxn modelId="{408EE5CD-AA5B-4066-82FD-19A9D457368F}" type="presParOf" srcId="{97044EA2-8A96-4335-A183-127AC8745A08}" destId="{3A27B587-8CA6-4903-B76D-78D4C8ECA1F2}" srcOrd="2" destOrd="0" presId="urn:microsoft.com/office/officeart/2018/5/layout/IconCircleLabelList"/>
    <dgm:cxn modelId="{A8E68A6A-8CBE-40B1-BD0B-43C7F54F41A8}" type="presParOf" srcId="{3A27B587-8CA6-4903-B76D-78D4C8ECA1F2}" destId="{350DF2E0-B418-494F-8722-BC273C9DDBFD}" srcOrd="0" destOrd="0" presId="urn:microsoft.com/office/officeart/2018/5/layout/IconCircleLabelList"/>
    <dgm:cxn modelId="{65BB2930-E632-49DF-9520-8DB79EB3EE17}" type="presParOf" srcId="{3A27B587-8CA6-4903-B76D-78D4C8ECA1F2}" destId="{3F2851CB-4217-47F9-A570-9F5422EA6037}" srcOrd="1" destOrd="0" presId="urn:microsoft.com/office/officeart/2018/5/layout/IconCircleLabelList"/>
    <dgm:cxn modelId="{0387F62D-287E-4211-9C08-4CDE4FB13733}" type="presParOf" srcId="{3A27B587-8CA6-4903-B76D-78D4C8ECA1F2}" destId="{D1EE137F-236C-4FE5-8BA2-69C3DD52F1F6}" srcOrd="2" destOrd="0" presId="urn:microsoft.com/office/officeart/2018/5/layout/IconCircleLabelList"/>
    <dgm:cxn modelId="{7743B76E-A9FE-4BB5-A14E-398A1A20C305}" type="presParOf" srcId="{3A27B587-8CA6-4903-B76D-78D4C8ECA1F2}" destId="{49D4318C-12C7-453F-8F73-BB626D2994F6}" srcOrd="3" destOrd="0" presId="urn:microsoft.com/office/officeart/2018/5/layout/IconCircleLabelList"/>
    <dgm:cxn modelId="{27B6FFA4-8936-41D1-8B6F-DD65F567285F}" type="presParOf" srcId="{97044EA2-8A96-4335-A183-127AC8745A08}" destId="{5D8D2083-E8F7-47D7-A927-5534BA9FAA70}" srcOrd="3" destOrd="0" presId="urn:microsoft.com/office/officeart/2018/5/layout/IconCircleLabelList"/>
    <dgm:cxn modelId="{A60B5F60-90EB-4BFE-A37E-62A46D6BED18}" type="presParOf" srcId="{97044EA2-8A96-4335-A183-127AC8745A08}" destId="{2F680489-20E2-4EFA-BF27-D069BFA52E29}" srcOrd="4" destOrd="0" presId="urn:microsoft.com/office/officeart/2018/5/layout/IconCircleLabelList"/>
    <dgm:cxn modelId="{69B9D2BF-6352-440F-BF61-9094E9350E1E}" type="presParOf" srcId="{2F680489-20E2-4EFA-BF27-D069BFA52E29}" destId="{1C165AC1-7240-4732-B246-EB93CFCBDCA3}" srcOrd="0" destOrd="0" presId="urn:microsoft.com/office/officeart/2018/5/layout/IconCircleLabelList"/>
    <dgm:cxn modelId="{4E6F76B2-9F3E-4307-B2A2-867A4F520216}" type="presParOf" srcId="{2F680489-20E2-4EFA-BF27-D069BFA52E29}" destId="{2979DD61-3A53-47A4-84A7-8E04C1E5314F}" srcOrd="1" destOrd="0" presId="urn:microsoft.com/office/officeart/2018/5/layout/IconCircleLabelList"/>
    <dgm:cxn modelId="{D0A3D998-C48B-44A1-B2AB-3907E7123BFC}" type="presParOf" srcId="{2F680489-20E2-4EFA-BF27-D069BFA52E29}" destId="{1EA72D3F-1A3A-4E06-B287-A512A769B8AB}" srcOrd="2" destOrd="0" presId="urn:microsoft.com/office/officeart/2018/5/layout/IconCircleLabelList"/>
    <dgm:cxn modelId="{037BC806-0ADF-4483-A020-519AD9B35AD8}" type="presParOf" srcId="{2F680489-20E2-4EFA-BF27-D069BFA52E29}" destId="{537EA21A-8638-47CE-93EC-CF7002B4F4F7}" srcOrd="3" destOrd="0" presId="urn:microsoft.com/office/officeart/2018/5/layout/IconCircleLabelList"/>
    <dgm:cxn modelId="{9FEBD8A3-1A0F-4F74-AA24-1A236CE2ABCF}" type="presParOf" srcId="{97044EA2-8A96-4335-A183-127AC8745A08}" destId="{B906C84B-85D7-4C6E-8502-EE1473575B16}" srcOrd="5" destOrd="0" presId="urn:microsoft.com/office/officeart/2018/5/layout/IconCircleLabelList"/>
    <dgm:cxn modelId="{A570868A-2D2F-4213-B98A-13FE8E2616DA}" type="presParOf" srcId="{97044EA2-8A96-4335-A183-127AC8745A08}" destId="{9A88BE82-340E-4DF2-90BB-683766C75B7D}" srcOrd="6" destOrd="0" presId="urn:microsoft.com/office/officeart/2018/5/layout/IconCircleLabelList"/>
    <dgm:cxn modelId="{01AE24D1-1D1E-403F-B71C-48B76A9F7D9F}" type="presParOf" srcId="{9A88BE82-340E-4DF2-90BB-683766C75B7D}" destId="{77C717FD-D10B-46AA-8B78-8EDB9971016F}" srcOrd="0" destOrd="0" presId="urn:microsoft.com/office/officeart/2018/5/layout/IconCircleLabelList"/>
    <dgm:cxn modelId="{C7521061-4A7B-46EC-A0E7-B84E1FC85309}" type="presParOf" srcId="{9A88BE82-340E-4DF2-90BB-683766C75B7D}" destId="{5BECA854-8A10-4253-B0C4-29D1A5FF6369}" srcOrd="1" destOrd="0" presId="urn:microsoft.com/office/officeart/2018/5/layout/IconCircleLabelList"/>
    <dgm:cxn modelId="{52A8233B-030E-4CAB-A493-BFEC7B100A93}" type="presParOf" srcId="{9A88BE82-340E-4DF2-90BB-683766C75B7D}" destId="{FA951E98-C7E5-4187-830B-DCB6EBF394CD}" srcOrd="2" destOrd="0" presId="urn:microsoft.com/office/officeart/2018/5/layout/IconCircleLabelList"/>
    <dgm:cxn modelId="{8746AB34-302F-492B-8C2A-E1BA00C332D0}" type="presParOf" srcId="{9A88BE82-340E-4DF2-90BB-683766C75B7D}" destId="{2F78FA94-6319-4C0A-9080-931359E62D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5EB9F4-18D0-421A-A2B0-4146D16BC2B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2B533FF-4AF9-4CEE-8BCC-688CE6EDA5F8}">
      <dgm:prSet custT="1"/>
      <dgm:spPr/>
      <dgm:t>
        <a:bodyPr/>
        <a:lstStyle/>
        <a:p>
          <a:r>
            <a:rPr lang="en-US" sz="1600" dirty="0"/>
            <a:t>To shift resourcing, to shift programming, to shift systemic human resources developing is a political ask</a:t>
          </a:r>
        </a:p>
      </dgm:t>
    </dgm:pt>
    <dgm:pt modelId="{FF215F37-B756-4F9B-A6DD-6D6AE08FB3A9}" type="parTrans" cxnId="{18898334-34C5-49A5-8018-2F711475CCAF}">
      <dgm:prSet/>
      <dgm:spPr/>
      <dgm:t>
        <a:bodyPr/>
        <a:lstStyle/>
        <a:p>
          <a:endParaRPr lang="en-US"/>
        </a:p>
      </dgm:t>
    </dgm:pt>
    <dgm:pt modelId="{A7A2D606-B2D9-4713-A24A-2F305DCB3D2C}" type="sibTrans" cxnId="{18898334-34C5-49A5-8018-2F711475CCAF}">
      <dgm:prSet/>
      <dgm:spPr/>
      <dgm:t>
        <a:bodyPr/>
        <a:lstStyle/>
        <a:p>
          <a:endParaRPr lang="en-US"/>
        </a:p>
      </dgm:t>
    </dgm:pt>
    <dgm:pt modelId="{50680F78-5F87-48C4-9585-4BD8AA42DFF1}">
      <dgm:prSet custT="1"/>
      <dgm:spPr/>
      <dgm:t>
        <a:bodyPr/>
        <a:lstStyle/>
        <a:p>
          <a:r>
            <a:rPr lang="en-US" sz="1600" dirty="0"/>
            <a:t>It must be led from the top  as a period of development dependent on a whole of government response – not just ECE</a:t>
          </a:r>
        </a:p>
      </dgm:t>
    </dgm:pt>
    <dgm:pt modelId="{61EBF3F5-1F68-4460-B330-D88BCCD034F6}" type="parTrans" cxnId="{9613373E-E9A3-46DA-82F0-24FFCBF9A987}">
      <dgm:prSet/>
      <dgm:spPr/>
      <dgm:t>
        <a:bodyPr/>
        <a:lstStyle/>
        <a:p>
          <a:endParaRPr lang="en-US"/>
        </a:p>
      </dgm:t>
    </dgm:pt>
    <dgm:pt modelId="{245197EB-AF9C-4E8B-BF46-367D6893C58B}" type="sibTrans" cxnId="{9613373E-E9A3-46DA-82F0-24FFCBF9A987}">
      <dgm:prSet/>
      <dgm:spPr/>
      <dgm:t>
        <a:bodyPr/>
        <a:lstStyle/>
        <a:p>
          <a:endParaRPr lang="en-US"/>
        </a:p>
      </dgm:t>
    </dgm:pt>
    <dgm:pt modelId="{3529DFD2-90D6-4146-933D-1731BF503824}">
      <dgm:prSet custT="1"/>
      <dgm:spPr/>
      <dgm:t>
        <a:bodyPr/>
        <a:lstStyle/>
        <a:p>
          <a:r>
            <a:rPr lang="en-US" sz="1400" dirty="0"/>
            <a:t>Will not happen without high-level, credible leadership of EC</a:t>
          </a:r>
          <a:r>
            <a:rPr lang="en-US" sz="1400" b="1" u="sng" dirty="0"/>
            <a:t>D</a:t>
          </a:r>
          <a:r>
            <a:rPr lang="en-US" sz="1400" dirty="0"/>
            <a:t> – and a very specific national ECD goal – as a national, rights-based development priority </a:t>
          </a:r>
        </a:p>
      </dgm:t>
    </dgm:pt>
    <dgm:pt modelId="{5A5D7E49-C2A2-4A9E-9402-F0B891224482}" type="parTrans" cxnId="{ECF8A012-89E5-478E-BCC8-E37A70672E08}">
      <dgm:prSet/>
      <dgm:spPr/>
      <dgm:t>
        <a:bodyPr/>
        <a:lstStyle/>
        <a:p>
          <a:endParaRPr lang="en-US"/>
        </a:p>
      </dgm:t>
    </dgm:pt>
    <dgm:pt modelId="{41250F9C-F826-405A-BC0E-E0E2AF633EC7}" type="sibTrans" cxnId="{ECF8A012-89E5-478E-BCC8-E37A70672E08}">
      <dgm:prSet/>
      <dgm:spPr/>
      <dgm:t>
        <a:bodyPr/>
        <a:lstStyle/>
        <a:p>
          <a:endParaRPr lang="en-US"/>
        </a:p>
      </dgm:t>
    </dgm:pt>
    <dgm:pt modelId="{06E8325D-8AF1-457D-B11D-C27D61528709}">
      <dgm:prSet custT="1"/>
      <dgm:spPr/>
      <dgm:t>
        <a:bodyPr/>
        <a:lstStyle/>
        <a:p>
          <a:r>
            <a:rPr lang="en-US" sz="1600" dirty="0"/>
            <a:t>By the Presidency, Premiers, Mayors (and ultimately the politicians)</a:t>
          </a:r>
        </a:p>
      </dgm:t>
    </dgm:pt>
    <dgm:pt modelId="{4C29C40E-A360-4841-B2B7-54DC113E3E69}" type="parTrans" cxnId="{33E3C642-CC46-4885-834A-B76E3B6D9A2E}">
      <dgm:prSet/>
      <dgm:spPr/>
      <dgm:t>
        <a:bodyPr/>
        <a:lstStyle/>
        <a:p>
          <a:endParaRPr lang="en-US"/>
        </a:p>
      </dgm:t>
    </dgm:pt>
    <dgm:pt modelId="{76A177DB-3E03-4C11-B86F-67206B1CC3C2}" type="sibTrans" cxnId="{33E3C642-CC46-4885-834A-B76E3B6D9A2E}">
      <dgm:prSet/>
      <dgm:spPr/>
      <dgm:t>
        <a:bodyPr/>
        <a:lstStyle/>
        <a:p>
          <a:endParaRPr lang="en-US"/>
        </a:p>
      </dgm:t>
    </dgm:pt>
    <dgm:pt modelId="{8BB905D2-9E0D-48FD-8D7D-F283B1B4CAB3}">
      <dgm:prSet custT="1"/>
      <dgm:spPr/>
      <dgm:t>
        <a:bodyPr/>
        <a:lstStyle/>
        <a:p>
          <a:r>
            <a:rPr lang="en-US" sz="1800" dirty="0"/>
            <a:t>In the NDP, MTSF, SONA</a:t>
          </a:r>
        </a:p>
      </dgm:t>
    </dgm:pt>
    <dgm:pt modelId="{8E28EA38-24CA-44D8-A92B-382A78802FC8}" type="parTrans" cxnId="{6870559C-0018-4084-86EB-C80154EA42B2}">
      <dgm:prSet/>
      <dgm:spPr/>
      <dgm:t>
        <a:bodyPr/>
        <a:lstStyle/>
        <a:p>
          <a:endParaRPr lang="en-US"/>
        </a:p>
      </dgm:t>
    </dgm:pt>
    <dgm:pt modelId="{3E855BCD-EC73-49FE-9F5E-198136CAA372}" type="sibTrans" cxnId="{6870559C-0018-4084-86EB-C80154EA42B2}">
      <dgm:prSet/>
      <dgm:spPr/>
      <dgm:t>
        <a:bodyPr/>
        <a:lstStyle/>
        <a:p>
          <a:endParaRPr lang="en-US"/>
        </a:p>
      </dgm:t>
    </dgm:pt>
    <dgm:pt modelId="{D2B6B36A-356E-4CEE-8C26-731520E074B7}">
      <dgm:prSet custT="1"/>
      <dgm:spPr/>
      <dgm:t>
        <a:bodyPr/>
        <a:lstStyle/>
        <a:p>
          <a:r>
            <a:rPr lang="en-US" sz="1600" dirty="0"/>
            <a:t>This is what determines government-wide planning, prioritisation, monitoring and accountability</a:t>
          </a:r>
        </a:p>
      </dgm:t>
    </dgm:pt>
    <dgm:pt modelId="{B3769A7D-51A5-4EFA-A186-1B53CB1A700F}" type="parTrans" cxnId="{EEF14DE0-9E39-4834-8E5F-2A1E66159A3C}">
      <dgm:prSet/>
      <dgm:spPr/>
      <dgm:t>
        <a:bodyPr/>
        <a:lstStyle/>
        <a:p>
          <a:endParaRPr lang="en-US"/>
        </a:p>
      </dgm:t>
    </dgm:pt>
    <dgm:pt modelId="{FB447476-8EBC-43FC-B3DF-AEA09D9F3848}" type="sibTrans" cxnId="{EEF14DE0-9E39-4834-8E5F-2A1E66159A3C}">
      <dgm:prSet/>
      <dgm:spPr/>
      <dgm:t>
        <a:bodyPr/>
        <a:lstStyle/>
        <a:p>
          <a:endParaRPr lang="en-US"/>
        </a:p>
      </dgm:t>
    </dgm:pt>
    <dgm:pt modelId="{DDD1D68F-0E3F-458F-A75E-03C42E1577EE}">
      <dgm:prSet custT="1"/>
      <dgm:spPr/>
      <dgm:t>
        <a:bodyPr/>
        <a:lstStyle/>
        <a:p>
          <a:r>
            <a:rPr lang="en-US" sz="1800" dirty="0"/>
            <a:t>We have changed our coordination arrangements without strengthening leadership </a:t>
          </a:r>
        </a:p>
      </dgm:t>
    </dgm:pt>
    <dgm:pt modelId="{76978C74-2210-4ADF-8A98-7DD325F03366}" type="parTrans" cxnId="{BE82CF62-F557-4C1D-856B-99D99B68AB1C}">
      <dgm:prSet/>
      <dgm:spPr/>
      <dgm:t>
        <a:bodyPr/>
        <a:lstStyle/>
        <a:p>
          <a:endParaRPr lang="en-US"/>
        </a:p>
      </dgm:t>
    </dgm:pt>
    <dgm:pt modelId="{DF7C53FF-D546-4E23-92CE-2AA8B572B50C}" type="sibTrans" cxnId="{BE82CF62-F557-4C1D-856B-99D99B68AB1C}">
      <dgm:prSet/>
      <dgm:spPr/>
      <dgm:t>
        <a:bodyPr/>
        <a:lstStyle/>
        <a:p>
          <a:endParaRPr lang="en-US"/>
        </a:p>
      </dgm:t>
    </dgm:pt>
    <dgm:pt modelId="{126ACD82-C95C-4BFF-85DF-9D82290789F2}">
      <dgm:prSet custT="1"/>
      <dgm:spPr/>
      <dgm:t>
        <a:bodyPr/>
        <a:lstStyle/>
        <a:p>
          <a:r>
            <a:rPr lang="en-US" sz="1400" dirty="0"/>
            <a:t>With respect, DBE is an administrative structure, not a political leader. Expecting the function shift to catalyse the systemic changes we need to see is not realistic</a:t>
          </a:r>
        </a:p>
      </dgm:t>
    </dgm:pt>
    <dgm:pt modelId="{EEE4716D-1C92-414E-82F4-1EDED3237973}" type="parTrans" cxnId="{AABE9C3D-02B0-4D46-9C52-E6C6C06B1FF2}">
      <dgm:prSet/>
      <dgm:spPr/>
      <dgm:t>
        <a:bodyPr/>
        <a:lstStyle/>
        <a:p>
          <a:endParaRPr lang="en-US"/>
        </a:p>
      </dgm:t>
    </dgm:pt>
    <dgm:pt modelId="{B8F5DE33-7FDE-414D-807B-9560347E6326}" type="sibTrans" cxnId="{AABE9C3D-02B0-4D46-9C52-E6C6C06B1FF2}">
      <dgm:prSet/>
      <dgm:spPr/>
      <dgm:t>
        <a:bodyPr/>
        <a:lstStyle/>
        <a:p>
          <a:endParaRPr lang="en-US"/>
        </a:p>
      </dgm:t>
    </dgm:pt>
    <dgm:pt modelId="{A83DFB97-B6D2-4AB8-9CB4-D04AA6C16B81}" type="pres">
      <dgm:prSet presAssocID="{6D5EB9F4-18D0-421A-A2B0-4146D16BC2B2}" presName="root" presStyleCnt="0">
        <dgm:presLayoutVars>
          <dgm:dir/>
          <dgm:resizeHandles val="exact"/>
        </dgm:presLayoutVars>
      </dgm:prSet>
      <dgm:spPr/>
    </dgm:pt>
    <dgm:pt modelId="{CD0A3562-6A5B-4755-B65E-5E793EDC24BB}" type="pres">
      <dgm:prSet presAssocID="{62B533FF-4AF9-4CEE-8BCC-688CE6EDA5F8}" presName="compNode" presStyleCnt="0"/>
      <dgm:spPr/>
    </dgm:pt>
    <dgm:pt modelId="{C573F93F-F63C-48D3-B43D-F9BB41EADF95}" type="pres">
      <dgm:prSet presAssocID="{62B533FF-4AF9-4CEE-8BCC-688CE6EDA5F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E8104AC-32A9-415A-8246-1F3FA5FE3DB7}" type="pres">
      <dgm:prSet presAssocID="{62B533FF-4AF9-4CEE-8BCC-688CE6EDA5F8}" presName="spaceRect" presStyleCnt="0"/>
      <dgm:spPr/>
    </dgm:pt>
    <dgm:pt modelId="{272D9F57-67E0-42FE-AC04-0D94E7CD14CB}" type="pres">
      <dgm:prSet presAssocID="{62B533FF-4AF9-4CEE-8BCC-688CE6EDA5F8}" presName="textRect" presStyleLbl="revTx" presStyleIdx="0" presStyleCnt="8">
        <dgm:presLayoutVars>
          <dgm:chMax val="1"/>
          <dgm:chPref val="1"/>
        </dgm:presLayoutVars>
      </dgm:prSet>
      <dgm:spPr/>
    </dgm:pt>
    <dgm:pt modelId="{DA919A4E-1CCE-4A83-8D57-989448E7DD7E}" type="pres">
      <dgm:prSet presAssocID="{A7A2D606-B2D9-4713-A24A-2F305DCB3D2C}" presName="sibTrans" presStyleCnt="0"/>
      <dgm:spPr/>
    </dgm:pt>
    <dgm:pt modelId="{2C047455-CE17-45CC-818C-E377F810190D}" type="pres">
      <dgm:prSet presAssocID="{50680F78-5F87-48C4-9585-4BD8AA42DFF1}" presName="compNode" presStyleCnt="0"/>
      <dgm:spPr/>
    </dgm:pt>
    <dgm:pt modelId="{D6C7F189-0B65-4DA3-9EB9-F986CF6AE6B8}" type="pres">
      <dgm:prSet presAssocID="{50680F78-5F87-48C4-9585-4BD8AA42DFF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0263275-D6FB-46FC-8019-37EB57BC1D94}" type="pres">
      <dgm:prSet presAssocID="{50680F78-5F87-48C4-9585-4BD8AA42DFF1}" presName="spaceRect" presStyleCnt="0"/>
      <dgm:spPr/>
    </dgm:pt>
    <dgm:pt modelId="{451E5C9B-8764-4112-AFB9-9A7E9727DF90}" type="pres">
      <dgm:prSet presAssocID="{50680F78-5F87-48C4-9585-4BD8AA42DFF1}" presName="textRect" presStyleLbl="revTx" presStyleIdx="1" presStyleCnt="8">
        <dgm:presLayoutVars>
          <dgm:chMax val="1"/>
          <dgm:chPref val="1"/>
        </dgm:presLayoutVars>
      </dgm:prSet>
      <dgm:spPr/>
    </dgm:pt>
    <dgm:pt modelId="{3D609B88-C8AE-4C06-8F1C-E21C2018E4AE}" type="pres">
      <dgm:prSet presAssocID="{245197EB-AF9C-4E8B-BF46-367D6893C58B}" presName="sibTrans" presStyleCnt="0"/>
      <dgm:spPr/>
    </dgm:pt>
    <dgm:pt modelId="{93F5C99A-F164-4B35-AF3D-297D251856CD}" type="pres">
      <dgm:prSet presAssocID="{3529DFD2-90D6-4146-933D-1731BF503824}" presName="compNode" presStyleCnt="0"/>
      <dgm:spPr/>
    </dgm:pt>
    <dgm:pt modelId="{E711A449-0B7E-4B66-AACE-A32F17C65D3A}" type="pres">
      <dgm:prSet presAssocID="{3529DFD2-90D6-4146-933D-1731BF50382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483C794-AB2F-48C8-98A2-C8CEF35BD10E}" type="pres">
      <dgm:prSet presAssocID="{3529DFD2-90D6-4146-933D-1731BF503824}" presName="spaceRect" presStyleCnt="0"/>
      <dgm:spPr/>
    </dgm:pt>
    <dgm:pt modelId="{DE1FDF87-765C-4818-BBD0-0D77A7F4E718}" type="pres">
      <dgm:prSet presAssocID="{3529DFD2-90D6-4146-933D-1731BF503824}" presName="textRect" presStyleLbl="revTx" presStyleIdx="2" presStyleCnt="8">
        <dgm:presLayoutVars>
          <dgm:chMax val="1"/>
          <dgm:chPref val="1"/>
        </dgm:presLayoutVars>
      </dgm:prSet>
      <dgm:spPr/>
    </dgm:pt>
    <dgm:pt modelId="{AFA812BA-D4D3-4C4A-A130-73AFC1F56E6A}" type="pres">
      <dgm:prSet presAssocID="{41250F9C-F826-405A-BC0E-E0E2AF633EC7}" presName="sibTrans" presStyleCnt="0"/>
      <dgm:spPr/>
    </dgm:pt>
    <dgm:pt modelId="{D36373E8-F7AF-479B-BEDC-F3EA32EF7617}" type="pres">
      <dgm:prSet presAssocID="{06E8325D-8AF1-457D-B11D-C27D61528709}" presName="compNode" presStyleCnt="0"/>
      <dgm:spPr/>
    </dgm:pt>
    <dgm:pt modelId="{0313F5D7-092B-4846-93A8-94FE2D00459C}" type="pres">
      <dgm:prSet presAssocID="{06E8325D-8AF1-457D-B11D-C27D61528709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46F923F7-E1AC-4250-9671-CF27A0C743CE}" type="pres">
      <dgm:prSet presAssocID="{06E8325D-8AF1-457D-B11D-C27D61528709}" presName="spaceRect" presStyleCnt="0"/>
      <dgm:spPr/>
    </dgm:pt>
    <dgm:pt modelId="{75C41CDE-856E-4725-9EAC-0AC0A9532558}" type="pres">
      <dgm:prSet presAssocID="{06E8325D-8AF1-457D-B11D-C27D61528709}" presName="textRect" presStyleLbl="revTx" presStyleIdx="3" presStyleCnt="8">
        <dgm:presLayoutVars>
          <dgm:chMax val="1"/>
          <dgm:chPref val="1"/>
        </dgm:presLayoutVars>
      </dgm:prSet>
      <dgm:spPr/>
    </dgm:pt>
    <dgm:pt modelId="{C62D9D1D-4032-4346-9B06-D08382300E2C}" type="pres">
      <dgm:prSet presAssocID="{76A177DB-3E03-4C11-B86F-67206B1CC3C2}" presName="sibTrans" presStyleCnt="0"/>
      <dgm:spPr/>
    </dgm:pt>
    <dgm:pt modelId="{B6E2B59D-162A-49F9-A3CF-BBB666B7652F}" type="pres">
      <dgm:prSet presAssocID="{8BB905D2-9E0D-48FD-8D7D-F283B1B4CAB3}" presName="compNode" presStyleCnt="0"/>
      <dgm:spPr/>
    </dgm:pt>
    <dgm:pt modelId="{DC892BE7-3C08-4EF0-AAA1-38211C1C22F5}" type="pres">
      <dgm:prSet presAssocID="{8BB905D2-9E0D-48FD-8D7D-F283B1B4CAB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CA52F2-C2C5-4465-9BFF-55AC245B0F19}" type="pres">
      <dgm:prSet presAssocID="{8BB905D2-9E0D-48FD-8D7D-F283B1B4CAB3}" presName="spaceRect" presStyleCnt="0"/>
      <dgm:spPr/>
    </dgm:pt>
    <dgm:pt modelId="{A781F474-134D-42A0-A2CA-04E2A075019F}" type="pres">
      <dgm:prSet presAssocID="{8BB905D2-9E0D-48FD-8D7D-F283B1B4CAB3}" presName="textRect" presStyleLbl="revTx" presStyleIdx="4" presStyleCnt="8">
        <dgm:presLayoutVars>
          <dgm:chMax val="1"/>
          <dgm:chPref val="1"/>
        </dgm:presLayoutVars>
      </dgm:prSet>
      <dgm:spPr/>
    </dgm:pt>
    <dgm:pt modelId="{25D76826-36B8-4F64-A3E4-E109B8347339}" type="pres">
      <dgm:prSet presAssocID="{3E855BCD-EC73-49FE-9F5E-198136CAA372}" presName="sibTrans" presStyleCnt="0"/>
      <dgm:spPr/>
    </dgm:pt>
    <dgm:pt modelId="{0E3C337F-DB31-4C42-B6A1-FCBF504F4A6A}" type="pres">
      <dgm:prSet presAssocID="{D2B6B36A-356E-4CEE-8C26-731520E074B7}" presName="compNode" presStyleCnt="0"/>
      <dgm:spPr/>
    </dgm:pt>
    <dgm:pt modelId="{A2395A21-09CF-4A1D-96DB-41E910DE2B91}" type="pres">
      <dgm:prSet presAssocID="{D2B6B36A-356E-4CEE-8C26-731520E074B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0052900-CDD7-47F6-8BDB-5A1E75C14F56}" type="pres">
      <dgm:prSet presAssocID="{D2B6B36A-356E-4CEE-8C26-731520E074B7}" presName="spaceRect" presStyleCnt="0"/>
      <dgm:spPr/>
    </dgm:pt>
    <dgm:pt modelId="{6D70B468-B7CB-4D49-B1E3-7EBB77E06112}" type="pres">
      <dgm:prSet presAssocID="{D2B6B36A-356E-4CEE-8C26-731520E074B7}" presName="textRect" presStyleLbl="revTx" presStyleIdx="5" presStyleCnt="8">
        <dgm:presLayoutVars>
          <dgm:chMax val="1"/>
          <dgm:chPref val="1"/>
        </dgm:presLayoutVars>
      </dgm:prSet>
      <dgm:spPr/>
    </dgm:pt>
    <dgm:pt modelId="{E931EE59-23C5-4DF1-A1B0-B09B3AED78AC}" type="pres">
      <dgm:prSet presAssocID="{FB447476-8EBC-43FC-B3DF-AEA09D9F3848}" presName="sibTrans" presStyleCnt="0"/>
      <dgm:spPr/>
    </dgm:pt>
    <dgm:pt modelId="{41AE529C-3394-4CE5-8769-2D049CA572CB}" type="pres">
      <dgm:prSet presAssocID="{DDD1D68F-0E3F-458F-A75E-03C42E1577EE}" presName="compNode" presStyleCnt="0"/>
      <dgm:spPr/>
    </dgm:pt>
    <dgm:pt modelId="{8B900760-A0A5-4A12-9F7C-D5C200AF7B31}" type="pres">
      <dgm:prSet presAssocID="{DDD1D68F-0E3F-458F-A75E-03C42E1577E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9589E58-70CC-4CAA-8560-1E780359DE46}" type="pres">
      <dgm:prSet presAssocID="{DDD1D68F-0E3F-458F-A75E-03C42E1577EE}" presName="spaceRect" presStyleCnt="0"/>
      <dgm:spPr/>
    </dgm:pt>
    <dgm:pt modelId="{5DB8AB40-C612-489F-BD49-6F5EF5404639}" type="pres">
      <dgm:prSet presAssocID="{DDD1D68F-0E3F-458F-A75E-03C42E1577EE}" presName="textRect" presStyleLbl="revTx" presStyleIdx="6" presStyleCnt="8">
        <dgm:presLayoutVars>
          <dgm:chMax val="1"/>
          <dgm:chPref val="1"/>
        </dgm:presLayoutVars>
      </dgm:prSet>
      <dgm:spPr/>
    </dgm:pt>
    <dgm:pt modelId="{096EBA60-7096-4EB1-998A-DC1FC548C8EF}" type="pres">
      <dgm:prSet presAssocID="{DF7C53FF-D546-4E23-92CE-2AA8B572B50C}" presName="sibTrans" presStyleCnt="0"/>
      <dgm:spPr/>
    </dgm:pt>
    <dgm:pt modelId="{1ACA3946-86C6-4DD2-900F-CB4459F7CA3B}" type="pres">
      <dgm:prSet presAssocID="{126ACD82-C95C-4BFF-85DF-9D82290789F2}" presName="compNode" presStyleCnt="0"/>
      <dgm:spPr/>
    </dgm:pt>
    <dgm:pt modelId="{115FCEAD-D5B6-4619-A367-117C065B7D44}" type="pres">
      <dgm:prSet presAssocID="{126ACD82-C95C-4BFF-85DF-9D82290789F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C4656FF2-7F79-4A76-853C-10BF81232C7C}" type="pres">
      <dgm:prSet presAssocID="{126ACD82-C95C-4BFF-85DF-9D82290789F2}" presName="spaceRect" presStyleCnt="0"/>
      <dgm:spPr/>
    </dgm:pt>
    <dgm:pt modelId="{B5333263-933E-4DBE-9DB7-921D4264B08D}" type="pres">
      <dgm:prSet presAssocID="{126ACD82-C95C-4BFF-85DF-9D82290789F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E7A120D-4A83-4830-8C8C-1A6509ACC84A}" type="presOf" srcId="{50680F78-5F87-48C4-9585-4BD8AA42DFF1}" destId="{451E5C9B-8764-4112-AFB9-9A7E9727DF90}" srcOrd="0" destOrd="0" presId="urn:microsoft.com/office/officeart/2018/2/layout/IconLabelList"/>
    <dgm:cxn modelId="{ECF8A012-89E5-478E-BCC8-E37A70672E08}" srcId="{6D5EB9F4-18D0-421A-A2B0-4146D16BC2B2}" destId="{3529DFD2-90D6-4146-933D-1731BF503824}" srcOrd="2" destOrd="0" parTransId="{5A5D7E49-C2A2-4A9E-9402-F0B891224482}" sibTransId="{41250F9C-F826-405A-BC0E-E0E2AF633EC7}"/>
    <dgm:cxn modelId="{B3DC421A-658E-4420-B277-A0B401D6F392}" type="presOf" srcId="{D2B6B36A-356E-4CEE-8C26-731520E074B7}" destId="{6D70B468-B7CB-4D49-B1E3-7EBB77E06112}" srcOrd="0" destOrd="0" presId="urn:microsoft.com/office/officeart/2018/2/layout/IconLabelList"/>
    <dgm:cxn modelId="{17256C21-F647-42B4-B6A6-6AF7BD76913D}" type="presOf" srcId="{6D5EB9F4-18D0-421A-A2B0-4146D16BC2B2}" destId="{A83DFB97-B6D2-4AB8-9CB4-D04AA6C16B81}" srcOrd="0" destOrd="0" presId="urn:microsoft.com/office/officeart/2018/2/layout/IconLabelList"/>
    <dgm:cxn modelId="{701B8A2E-4F2E-4C25-821B-F4B6E92A0A0B}" type="presOf" srcId="{126ACD82-C95C-4BFF-85DF-9D82290789F2}" destId="{B5333263-933E-4DBE-9DB7-921D4264B08D}" srcOrd="0" destOrd="0" presId="urn:microsoft.com/office/officeart/2018/2/layout/IconLabelList"/>
    <dgm:cxn modelId="{87E4A72E-36D7-4F1A-A5E7-365D70196D14}" type="presOf" srcId="{3529DFD2-90D6-4146-933D-1731BF503824}" destId="{DE1FDF87-765C-4818-BBD0-0D77A7F4E718}" srcOrd="0" destOrd="0" presId="urn:microsoft.com/office/officeart/2018/2/layout/IconLabelList"/>
    <dgm:cxn modelId="{18898334-34C5-49A5-8018-2F711475CCAF}" srcId="{6D5EB9F4-18D0-421A-A2B0-4146D16BC2B2}" destId="{62B533FF-4AF9-4CEE-8BCC-688CE6EDA5F8}" srcOrd="0" destOrd="0" parTransId="{FF215F37-B756-4F9B-A6DD-6D6AE08FB3A9}" sibTransId="{A7A2D606-B2D9-4713-A24A-2F305DCB3D2C}"/>
    <dgm:cxn modelId="{AABE9C3D-02B0-4D46-9C52-E6C6C06B1FF2}" srcId="{6D5EB9F4-18D0-421A-A2B0-4146D16BC2B2}" destId="{126ACD82-C95C-4BFF-85DF-9D82290789F2}" srcOrd="7" destOrd="0" parTransId="{EEE4716D-1C92-414E-82F4-1EDED3237973}" sibTransId="{B8F5DE33-7FDE-414D-807B-9560347E6326}"/>
    <dgm:cxn modelId="{9613373E-E9A3-46DA-82F0-24FFCBF9A987}" srcId="{6D5EB9F4-18D0-421A-A2B0-4146D16BC2B2}" destId="{50680F78-5F87-48C4-9585-4BD8AA42DFF1}" srcOrd="1" destOrd="0" parTransId="{61EBF3F5-1F68-4460-B330-D88BCCD034F6}" sibTransId="{245197EB-AF9C-4E8B-BF46-367D6893C58B}"/>
    <dgm:cxn modelId="{B5541A40-2840-4AFA-8322-FFF87E5657A8}" type="presOf" srcId="{DDD1D68F-0E3F-458F-A75E-03C42E1577EE}" destId="{5DB8AB40-C612-489F-BD49-6F5EF5404639}" srcOrd="0" destOrd="0" presId="urn:microsoft.com/office/officeart/2018/2/layout/IconLabelList"/>
    <dgm:cxn modelId="{33E3C642-CC46-4885-834A-B76E3B6D9A2E}" srcId="{6D5EB9F4-18D0-421A-A2B0-4146D16BC2B2}" destId="{06E8325D-8AF1-457D-B11D-C27D61528709}" srcOrd="3" destOrd="0" parTransId="{4C29C40E-A360-4841-B2B7-54DC113E3E69}" sibTransId="{76A177DB-3E03-4C11-B86F-67206B1CC3C2}"/>
    <dgm:cxn modelId="{BE82CF62-F557-4C1D-856B-99D99B68AB1C}" srcId="{6D5EB9F4-18D0-421A-A2B0-4146D16BC2B2}" destId="{DDD1D68F-0E3F-458F-A75E-03C42E1577EE}" srcOrd="6" destOrd="0" parTransId="{76978C74-2210-4ADF-8A98-7DD325F03366}" sibTransId="{DF7C53FF-D546-4E23-92CE-2AA8B572B50C}"/>
    <dgm:cxn modelId="{136C9B6A-0008-4619-A13D-0B116D629737}" type="presOf" srcId="{8BB905D2-9E0D-48FD-8D7D-F283B1B4CAB3}" destId="{A781F474-134D-42A0-A2CA-04E2A075019F}" srcOrd="0" destOrd="0" presId="urn:microsoft.com/office/officeart/2018/2/layout/IconLabelList"/>
    <dgm:cxn modelId="{6870559C-0018-4084-86EB-C80154EA42B2}" srcId="{6D5EB9F4-18D0-421A-A2B0-4146D16BC2B2}" destId="{8BB905D2-9E0D-48FD-8D7D-F283B1B4CAB3}" srcOrd="4" destOrd="0" parTransId="{8E28EA38-24CA-44D8-A92B-382A78802FC8}" sibTransId="{3E855BCD-EC73-49FE-9F5E-198136CAA372}"/>
    <dgm:cxn modelId="{D20A999D-DE91-47E0-B178-886E5C08EA5E}" type="presOf" srcId="{06E8325D-8AF1-457D-B11D-C27D61528709}" destId="{75C41CDE-856E-4725-9EAC-0AC0A9532558}" srcOrd="0" destOrd="0" presId="urn:microsoft.com/office/officeart/2018/2/layout/IconLabelList"/>
    <dgm:cxn modelId="{711611B1-324D-4D0A-9F35-D85981C8BD4D}" type="presOf" srcId="{62B533FF-4AF9-4CEE-8BCC-688CE6EDA5F8}" destId="{272D9F57-67E0-42FE-AC04-0D94E7CD14CB}" srcOrd="0" destOrd="0" presId="urn:microsoft.com/office/officeart/2018/2/layout/IconLabelList"/>
    <dgm:cxn modelId="{EEF14DE0-9E39-4834-8E5F-2A1E66159A3C}" srcId="{6D5EB9F4-18D0-421A-A2B0-4146D16BC2B2}" destId="{D2B6B36A-356E-4CEE-8C26-731520E074B7}" srcOrd="5" destOrd="0" parTransId="{B3769A7D-51A5-4EFA-A186-1B53CB1A700F}" sibTransId="{FB447476-8EBC-43FC-B3DF-AEA09D9F3848}"/>
    <dgm:cxn modelId="{3EBF5DB5-CACD-4788-9BC8-00830C274EBD}" type="presParOf" srcId="{A83DFB97-B6D2-4AB8-9CB4-D04AA6C16B81}" destId="{CD0A3562-6A5B-4755-B65E-5E793EDC24BB}" srcOrd="0" destOrd="0" presId="urn:microsoft.com/office/officeart/2018/2/layout/IconLabelList"/>
    <dgm:cxn modelId="{EE579EE2-7CC9-4BCC-A9BB-6BF72B95BAAC}" type="presParOf" srcId="{CD0A3562-6A5B-4755-B65E-5E793EDC24BB}" destId="{C573F93F-F63C-48D3-B43D-F9BB41EADF95}" srcOrd="0" destOrd="0" presId="urn:microsoft.com/office/officeart/2018/2/layout/IconLabelList"/>
    <dgm:cxn modelId="{BC76884E-CCD2-4225-9B57-47CD6076BF29}" type="presParOf" srcId="{CD0A3562-6A5B-4755-B65E-5E793EDC24BB}" destId="{DE8104AC-32A9-415A-8246-1F3FA5FE3DB7}" srcOrd="1" destOrd="0" presId="urn:microsoft.com/office/officeart/2018/2/layout/IconLabelList"/>
    <dgm:cxn modelId="{6B0622A7-6F00-4B9E-9882-01C20CB5A38A}" type="presParOf" srcId="{CD0A3562-6A5B-4755-B65E-5E793EDC24BB}" destId="{272D9F57-67E0-42FE-AC04-0D94E7CD14CB}" srcOrd="2" destOrd="0" presId="urn:microsoft.com/office/officeart/2018/2/layout/IconLabelList"/>
    <dgm:cxn modelId="{6A494B81-5D86-4E85-8D8B-503D5A472C7F}" type="presParOf" srcId="{A83DFB97-B6D2-4AB8-9CB4-D04AA6C16B81}" destId="{DA919A4E-1CCE-4A83-8D57-989448E7DD7E}" srcOrd="1" destOrd="0" presId="urn:microsoft.com/office/officeart/2018/2/layout/IconLabelList"/>
    <dgm:cxn modelId="{0C3E0E98-C5D0-42E3-BD74-62155FC2218A}" type="presParOf" srcId="{A83DFB97-B6D2-4AB8-9CB4-D04AA6C16B81}" destId="{2C047455-CE17-45CC-818C-E377F810190D}" srcOrd="2" destOrd="0" presId="urn:microsoft.com/office/officeart/2018/2/layout/IconLabelList"/>
    <dgm:cxn modelId="{AB1D2BDC-F862-415E-826C-70AF89963238}" type="presParOf" srcId="{2C047455-CE17-45CC-818C-E377F810190D}" destId="{D6C7F189-0B65-4DA3-9EB9-F986CF6AE6B8}" srcOrd="0" destOrd="0" presId="urn:microsoft.com/office/officeart/2018/2/layout/IconLabelList"/>
    <dgm:cxn modelId="{31AD6B39-0B79-44D4-8A25-2635B693747C}" type="presParOf" srcId="{2C047455-CE17-45CC-818C-E377F810190D}" destId="{50263275-D6FB-46FC-8019-37EB57BC1D94}" srcOrd="1" destOrd="0" presId="urn:microsoft.com/office/officeart/2018/2/layout/IconLabelList"/>
    <dgm:cxn modelId="{73EB21C2-C404-4B05-BE2D-CE8BB5689948}" type="presParOf" srcId="{2C047455-CE17-45CC-818C-E377F810190D}" destId="{451E5C9B-8764-4112-AFB9-9A7E9727DF90}" srcOrd="2" destOrd="0" presId="urn:microsoft.com/office/officeart/2018/2/layout/IconLabelList"/>
    <dgm:cxn modelId="{80FE5F7A-CF10-40B9-A667-1B5483ABD98D}" type="presParOf" srcId="{A83DFB97-B6D2-4AB8-9CB4-D04AA6C16B81}" destId="{3D609B88-C8AE-4C06-8F1C-E21C2018E4AE}" srcOrd="3" destOrd="0" presId="urn:microsoft.com/office/officeart/2018/2/layout/IconLabelList"/>
    <dgm:cxn modelId="{57D3AC92-575D-458E-A169-0CDD9C7E92CE}" type="presParOf" srcId="{A83DFB97-B6D2-4AB8-9CB4-D04AA6C16B81}" destId="{93F5C99A-F164-4B35-AF3D-297D251856CD}" srcOrd="4" destOrd="0" presId="urn:microsoft.com/office/officeart/2018/2/layout/IconLabelList"/>
    <dgm:cxn modelId="{997BC047-9500-4CC2-A1E4-B3EE794C2B50}" type="presParOf" srcId="{93F5C99A-F164-4B35-AF3D-297D251856CD}" destId="{E711A449-0B7E-4B66-AACE-A32F17C65D3A}" srcOrd="0" destOrd="0" presId="urn:microsoft.com/office/officeart/2018/2/layout/IconLabelList"/>
    <dgm:cxn modelId="{5BCC839B-C138-4C21-B406-7187B4D77C19}" type="presParOf" srcId="{93F5C99A-F164-4B35-AF3D-297D251856CD}" destId="{7483C794-AB2F-48C8-98A2-C8CEF35BD10E}" srcOrd="1" destOrd="0" presId="urn:microsoft.com/office/officeart/2018/2/layout/IconLabelList"/>
    <dgm:cxn modelId="{D6C3E32F-2E44-4516-A068-DE21BD1CDA9F}" type="presParOf" srcId="{93F5C99A-F164-4B35-AF3D-297D251856CD}" destId="{DE1FDF87-765C-4818-BBD0-0D77A7F4E718}" srcOrd="2" destOrd="0" presId="urn:microsoft.com/office/officeart/2018/2/layout/IconLabelList"/>
    <dgm:cxn modelId="{3D13A1DC-8F24-4C8E-98EA-50A2B77FFDA7}" type="presParOf" srcId="{A83DFB97-B6D2-4AB8-9CB4-D04AA6C16B81}" destId="{AFA812BA-D4D3-4C4A-A130-73AFC1F56E6A}" srcOrd="5" destOrd="0" presId="urn:microsoft.com/office/officeart/2018/2/layout/IconLabelList"/>
    <dgm:cxn modelId="{34E873DF-BC24-4AF3-99F7-5E11E68B50DF}" type="presParOf" srcId="{A83DFB97-B6D2-4AB8-9CB4-D04AA6C16B81}" destId="{D36373E8-F7AF-479B-BEDC-F3EA32EF7617}" srcOrd="6" destOrd="0" presId="urn:microsoft.com/office/officeart/2018/2/layout/IconLabelList"/>
    <dgm:cxn modelId="{570396F6-DB3E-4210-A921-10B0DF4F321D}" type="presParOf" srcId="{D36373E8-F7AF-479B-BEDC-F3EA32EF7617}" destId="{0313F5D7-092B-4846-93A8-94FE2D00459C}" srcOrd="0" destOrd="0" presId="urn:microsoft.com/office/officeart/2018/2/layout/IconLabelList"/>
    <dgm:cxn modelId="{DC9275B4-30EE-4B3E-B325-8A8E44BAD6A2}" type="presParOf" srcId="{D36373E8-F7AF-479B-BEDC-F3EA32EF7617}" destId="{46F923F7-E1AC-4250-9671-CF27A0C743CE}" srcOrd="1" destOrd="0" presId="urn:microsoft.com/office/officeart/2018/2/layout/IconLabelList"/>
    <dgm:cxn modelId="{19C823DB-79D9-4B46-BA7D-5326EC149510}" type="presParOf" srcId="{D36373E8-F7AF-479B-BEDC-F3EA32EF7617}" destId="{75C41CDE-856E-4725-9EAC-0AC0A9532558}" srcOrd="2" destOrd="0" presId="urn:microsoft.com/office/officeart/2018/2/layout/IconLabelList"/>
    <dgm:cxn modelId="{F0B2EF73-4C96-4064-B854-96D1EB5E5AED}" type="presParOf" srcId="{A83DFB97-B6D2-4AB8-9CB4-D04AA6C16B81}" destId="{C62D9D1D-4032-4346-9B06-D08382300E2C}" srcOrd="7" destOrd="0" presId="urn:microsoft.com/office/officeart/2018/2/layout/IconLabelList"/>
    <dgm:cxn modelId="{C4F5DE95-AFD2-4FC4-B851-0B4E5365A885}" type="presParOf" srcId="{A83DFB97-B6D2-4AB8-9CB4-D04AA6C16B81}" destId="{B6E2B59D-162A-49F9-A3CF-BBB666B7652F}" srcOrd="8" destOrd="0" presId="urn:microsoft.com/office/officeart/2018/2/layout/IconLabelList"/>
    <dgm:cxn modelId="{9F62E592-72C7-4291-85B5-53F0C8B4AFD7}" type="presParOf" srcId="{B6E2B59D-162A-49F9-A3CF-BBB666B7652F}" destId="{DC892BE7-3C08-4EF0-AAA1-38211C1C22F5}" srcOrd="0" destOrd="0" presId="urn:microsoft.com/office/officeart/2018/2/layout/IconLabelList"/>
    <dgm:cxn modelId="{9C7EE27B-4DB8-4455-8D36-3E751C6961B1}" type="presParOf" srcId="{B6E2B59D-162A-49F9-A3CF-BBB666B7652F}" destId="{5ACA52F2-C2C5-4465-9BFF-55AC245B0F19}" srcOrd="1" destOrd="0" presId="urn:microsoft.com/office/officeart/2018/2/layout/IconLabelList"/>
    <dgm:cxn modelId="{8C801A1E-DA12-493B-9625-40E90FBF387D}" type="presParOf" srcId="{B6E2B59D-162A-49F9-A3CF-BBB666B7652F}" destId="{A781F474-134D-42A0-A2CA-04E2A075019F}" srcOrd="2" destOrd="0" presId="urn:microsoft.com/office/officeart/2018/2/layout/IconLabelList"/>
    <dgm:cxn modelId="{C325627C-3B0E-425E-B263-2A0217D5CD6D}" type="presParOf" srcId="{A83DFB97-B6D2-4AB8-9CB4-D04AA6C16B81}" destId="{25D76826-36B8-4F64-A3E4-E109B8347339}" srcOrd="9" destOrd="0" presId="urn:microsoft.com/office/officeart/2018/2/layout/IconLabelList"/>
    <dgm:cxn modelId="{D5AAEB7F-F3C3-48FA-A1D5-28C066296778}" type="presParOf" srcId="{A83DFB97-B6D2-4AB8-9CB4-D04AA6C16B81}" destId="{0E3C337F-DB31-4C42-B6A1-FCBF504F4A6A}" srcOrd="10" destOrd="0" presId="urn:microsoft.com/office/officeart/2018/2/layout/IconLabelList"/>
    <dgm:cxn modelId="{CFF86452-BA1D-497B-856E-402CE14B4134}" type="presParOf" srcId="{0E3C337F-DB31-4C42-B6A1-FCBF504F4A6A}" destId="{A2395A21-09CF-4A1D-96DB-41E910DE2B91}" srcOrd="0" destOrd="0" presId="urn:microsoft.com/office/officeart/2018/2/layout/IconLabelList"/>
    <dgm:cxn modelId="{9FB0B42D-31F1-4564-B447-6A39B0E891D8}" type="presParOf" srcId="{0E3C337F-DB31-4C42-B6A1-FCBF504F4A6A}" destId="{30052900-CDD7-47F6-8BDB-5A1E75C14F56}" srcOrd="1" destOrd="0" presId="urn:microsoft.com/office/officeart/2018/2/layout/IconLabelList"/>
    <dgm:cxn modelId="{D675648A-87F7-48E8-A9D3-B163AD4C6C24}" type="presParOf" srcId="{0E3C337F-DB31-4C42-B6A1-FCBF504F4A6A}" destId="{6D70B468-B7CB-4D49-B1E3-7EBB77E06112}" srcOrd="2" destOrd="0" presId="urn:microsoft.com/office/officeart/2018/2/layout/IconLabelList"/>
    <dgm:cxn modelId="{566AD750-990C-4E83-BD42-187C451F22FA}" type="presParOf" srcId="{A83DFB97-B6D2-4AB8-9CB4-D04AA6C16B81}" destId="{E931EE59-23C5-4DF1-A1B0-B09B3AED78AC}" srcOrd="11" destOrd="0" presId="urn:microsoft.com/office/officeart/2018/2/layout/IconLabelList"/>
    <dgm:cxn modelId="{C94F538E-39F3-4D34-98DF-5D093DF51ED1}" type="presParOf" srcId="{A83DFB97-B6D2-4AB8-9CB4-D04AA6C16B81}" destId="{41AE529C-3394-4CE5-8769-2D049CA572CB}" srcOrd="12" destOrd="0" presId="urn:microsoft.com/office/officeart/2018/2/layout/IconLabelList"/>
    <dgm:cxn modelId="{8371A172-3CEC-4DBF-8164-D16417BA37A7}" type="presParOf" srcId="{41AE529C-3394-4CE5-8769-2D049CA572CB}" destId="{8B900760-A0A5-4A12-9F7C-D5C200AF7B31}" srcOrd="0" destOrd="0" presId="urn:microsoft.com/office/officeart/2018/2/layout/IconLabelList"/>
    <dgm:cxn modelId="{F1B4C13B-56F3-4AA8-B99A-2454DF30A543}" type="presParOf" srcId="{41AE529C-3394-4CE5-8769-2D049CA572CB}" destId="{E9589E58-70CC-4CAA-8560-1E780359DE46}" srcOrd="1" destOrd="0" presId="urn:microsoft.com/office/officeart/2018/2/layout/IconLabelList"/>
    <dgm:cxn modelId="{771EEBB4-87DD-49BE-896C-F9DB85F8C1C5}" type="presParOf" srcId="{41AE529C-3394-4CE5-8769-2D049CA572CB}" destId="{5DB8AB40-C612-489F-BD49-6F5EF5404639}" srcOrd="2" destOrd="0" presId="urn:microsoft.com/office/officeart/2018/2/layout/IconLabelList"/>
    <dgm:cxn modelId="{FE4FFC2D-C5A8-4B96-B8AD-367C0F8EEBB4}" type="presParOf" srcId="{A83DFB97-B6D2-4AB8-9CB4-D04AA6C16B81}" destId="{096EBA60-7096-4EB1-998A-DC1FC548C8EF}" srcOrd="13" destOrd="0" presId="urn:microsoft.com/office/officeart/2018/2/layout/IconLabelList"/>
    <dgm:cxn modelId="{9F6400CB-93F4-4083-A331-602CD666BB54}" type="presParOf" srcId="{A83DFB97-B6D2-4AB8-9CB4-D04AA6C16B81}" destId="{1ACA3946-86C6-4DD2-900F-CB4459F7CA3B}" srcOrd="14" destOrd="0" presId="urn:microsoft.com/office/officeart/2018/2/layout/IconLabelList"/>
    <dgm:cxn modelId="{6F2DFC59-8775-4D54-B261-76AE1AEF7F64}" type="presParOf" srcId="{1ACA3946-86C6-4DD2-900F-CB4459F7CA3B}" destId="{115FCEAD-D5B6-4619-A367-117C065B7D44}" srcOrd="0" destOrd="0" presId="urn:microsoft.com/office/officeart/2018/2/layout/IconLabelList"/>
    <dgm:cxn modelId="{0DA9B04C-9C65-4CB5-85D5-EE2A168BBADB}" type="presParOf" srcId="{1ACA3946-86C6-4DD2-900F-CB4459F7CA3B}" destId="{C4656FF2-7F79-4A76-853C-10BF81232C7C}" srcOrd="1" destOrd="0" presId="urn:microsoft.com/office/officeart/2018/2/layout/IconLabelList"/>
    <dgm:cxn modelId="{E27212A7-9139-4184-BD99-E033D5E6BFB9}" type="presParOf" srcId="{1ACA3946-86C6-4DD2-900F-CB4459F7CA3B}" destId="{B5333263-933E-4DBE-9DB7-921D4264B08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001BAA-4269-4EBB-9962-750C983DB4C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6D19AE-B891-4339-9706-22473FD385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It worked for driving the ECD changes we have seen</a:t>
          </a:r>
        </a:p>
      </dgm:t>
    </dgm:pt>
    <dgm:pt modelId="{148933C4-FAF4-4B50-AA38-54EFB1869455}" type="parTrans" cxnId="{F2B8FA3D-D74E-42F1-A572-FD07B9E18802}">
      <dgm:prSet/>
      <dgm:spPr/>
      <dgm:t>
        <a:bodyPr/>
        <a:lstStyle/>
        <a:p>
          <a:endParaRPr lang="en-US"/>
        </a:p>
      </dgm:t>
    </dgm:pt>
    <dgm:pt modelId="{394764C1-863F-46E3-A6A5-0B2CB9ED6251}" type="sibTrans" cxnId="{F2B8FA3D-D74E-42F1-A572-FD07B9E18802}">
      <dgm:prSet/>
      <dgm:spPr/>
      <dgm:t>
        <a:bodyPr/>
        <a:lstStyle/>
        <a:p>
          <a:endParaRPr lang="en-US"/>
        </a:p>
      </dgm:t>
    </dgm:pt>
    <dgm:pt modelId="{373417B5-A766-4A84-B459-79AC8FB18D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Improved access to ECD centres – infrastructure grant, conditional grant programme</a:t>
          </a:r>
        </a:p>
      </dgm:t>
    </dgm:pt>
    <dgm:pt modelId="{B52C4F1A-2B75-42FE-A0B2-8BE7F51B8E98}" type="parTrans" cxnId="{C4D8F8B6-F9F3-4CD9-9BFD-5B019BDD766A}">
      <dgm:prSet/>
      <dgm:spPr/>
      <dgm:t>
        <a:bodyPr/>
        <a:lstStyle/>
        <a:p>
          <a:endParaRPr lang="en-US"/>
        </a:p>
      </dgm:t>
    </dgm:pt>
    <dgm:pt modelId="{772A559E-EBC5-42FB-9B59-E1A6C3FAB9C6}" type="sibTrans" cxnId="{C4D8F8B6-F9F3-4CD9-9BFD-5B019BDD766A}">
      <dgm:prSet/>
      <dgm:spPr/>
      <dgm:t>
        <a:bodyPr/>
        <a:lstStyle/>
        <a:p>
          <a:endParaRPr lang="en-US"/>
        </a:p>
      </dgm:t>
    </dgm:pt>
    <dgm:pt modelId="{5A12AB58-114A-4F6D-9BE1-B2DB1803AC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 years publicly provided early learning – Grade R plus universalisation</a:t>
          </a:r>
        </a:p>
      </dgm:t>
    </dgm:pt>
    <dgm:pt modelId="{15B531F3-6019-472E-BB08-62EF580E049E}" type="parTrans" cxnId="{0D51A433-4E9C-46FD-9673-6DDFF3EA3761}">
      <dgm:prSet/>
      <dgm:spPr/>
      <dgm:t>
        <a:bodyPr/>
        <a:lstStyle/>
        <a:p>
          <a:endParaRPr lang="en-US"/>
        </a:p>
      </dgm:t>
    </dgm:pt>
    <dgm:pt modelId="{A4BC88D1-0D88-4334-BE70-16B1FCCB0DCE}" type="sibTrans" cxnId="{0D51A433-4E9C-46FD-9673-6DDFF3EA3761}">
      <dgm:prSet/>
      <dgm:spPr/>
      <dgm:t>
        <a:bodyPr/>
        <a:lstStyle/>
        <a:p>
          <a:endParaRPr lang="en-US"/>
        </a:p>
      </dgm:t>
    </dgm:pt>
    <dgm:pt modelId="{6620E573-9046-459D-84F0-49D1B11130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Function shift to DBE</a:t>
          </a:r>
        </a:p>
      </dgm:t>
    </dgm:pt>
    <dgm:pt modelId="{553FAB23-57E1-4A50-B7F6-D97BB1B6ACA8}" type="parTrans" cxnId="{84DE561A-8150-4113-9034-4D32F82B58D6}">
      <dgm:prSet/>
      <dgm:spPr/>
      <dgm:t>
        <a:bodyPr/>
        <a:lstStyle/>
        <a:p>
          <a:endParaRPr lang="en-US"/>
        </a:p>
      </dgm:t>
    </dgm:pt>
    <dgm:pt modelId="{755A97D2-8EB0-40C0-A4D8-6DD8AB9A58FB}" type="sibTrans" cxnId="{84DE561A-8150-4113-9034-4D32F82B58D6}">
      <dgm:prSet/>
      <dgm:spPr/>
      <dgm:t>
        <a:bodyPr/>
        <a:lstStyle/>
        <a:p>
          <a:endParaRPr lang="en-US"/>
        </a:p>
      </dgm:t>
    </dgm:pt>
    <dgm:pt modelId="{DD0F426A-710B-444B-8D1F-0E4612B0B1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Measured, Monitored, Reported, Understood</a:t>
          </a:r>
        </a:p>
      </dgm:t>
    </dgm:pt>
    <dgm:pt modelId="{29059BAF-B980-4C75-832D-3A157026A11B}" type="parTrans" cxnId="{05F93039-FC1D-442D-A6CF-098F49FBE1C8}">
      <dgm:prSet/>
      <dgm:spPr/>
      <dgm:t>
        <a:bodyPr/>
        <a:lstStyle/>
        <a:p>
          <a:endParaRPr lang="en-US"/>
        </a:p>
      </dgm:t>
    </dgm:pt>
    <dgm:pt modelId="{13DE73FB-5A90-4A1F-AB5E-EE62F3B0A9B5}" type="sibTrans" cxnId="{05F93039-FC1D-442D-A6CF-098F49FBE1C8}">
      <dgm:prSet/>
      <dgm:spPr/>
      <dgm:t>
        <a:bodyPr/>
        <a:lstStyle/>
        <a:p>
          <a:endParaRPr lang="en-US"/>
        </a:p>
      </dgm:t>
    </dgm:pt>
    <dgm:pt modelId="{2B6A45A8-AF5D-44B2-BE1B-928F1765FC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But it has not been enough to change the end of the story for young and older children</a:t>
          </a:r>
        </a:p>
      </dgm:t>
    </dgm:pt>
    <dgm:pt modelId="{9B9687AC-3516-4883-9F30-E350E555804E}" type="parTrans" cxnId="{8545AE45-7798-482F-92CB-1AF9153B1C68}">
      <dgm:prSet/>
      <dgm:spPr/>
      <dgm:t>
        <a:bodyPr/>
        <a:lstStyle/>
        <a:p>
          <a:endParaRPr lang="en-US"/>
        </a:p>
      </dgm:t>
    </dgm:pt>
    <dgm:pt modelId="{CE32571D-0B85-47AC-BEE1-70663A7D5430}" type="sibTrans" cxnId="{8545AE45-7798-482F-92CB-1AF9153B1C68}">
      <dgm:prSet/>
      <dgm:spPr/>
      <dgm:t>
        <a:bodyPr/>
        <a:lstStyle/>
        <a:p>
          <a:endParaRPr lang="en-US"/>
        </a:p>
      </dgm:t>
    </dgm:pt>
    <dgm:pt modelId="{FDE9B85B-DE7A-4D12-A3FA-75E4ECC893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Need to see the same shifts across all domains and strengthening of the national system</a:t>
          </a:r>
        </a:p>
      </dgm:t>
    </dgm:pt>
    <dgm:pt modelId="{F4BFB659-235B-4D32-938D-6ED6F79A05DB}" type="parTrans" cxnId="{2350B2AC-749E-4A1B-9A16-DCB131BE3FC5}">
      <dgm:prSet/>
      <dgm:spPr/>
      <dgm:t>
        <a:bodyPr/>
        <a:lstStyle/>
        <a:p>
          <a:endParaRPr lang="en-US"/>
        </a:p>
      </dgm:t>
    </dgm:pt>
    <dgm:pt modelId="{0FD6AAD8-E432-4192-AC29-AEC8F7FAACDC}" type="sibTrans" cxnId="{2350B2AC-749E-4A1B-9A16-DCB131BE3FC5}">
      <dgm:prSet/>
      <dgm:spPr/>
      <dgm:t>
        <a:bodyPr/>
        <a:lstStyle/>
        <a:p>
          <a:endParaRPr lang="en-US"/>
        </a:p>
      </dgm:t>
    </dgm:pt>
    <dgm:pt modelId="{0C26551E-2D09-4C1B-9537-C6C2D395B6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To improve early outcomes</a:t>
          </a:r>
        </a:p>
      </dgm:t>
    </dgm:pt>
    <dgm:pt modelId="{62882475-2268-4527-BF87-1F227CA028C2}" type="parTrans" cxnId="{2705CF28-9F91-4A81-B96B-5FAA458C2499}">
      <dgm:prSet/>
      <dgm:spPr/>
      <dgm:t>
        <a:bodyPr/>
        <a:lstStyle/>
        <a:p>
          <a:endParaRPr lang="en-US"/>
        </a:p>
      </dgm:t>
    </dgm:pt>
    <dgm:pt modelId="{18445E51-4F17-4D3D-B58E-0BDAED616359}" type="sibTrans" cxnId="{2705CF28-9F91-4A81-B96B-5FAA458C2499}">
      <dgm:prSet/>
      <dgm:spPr/>
      <dgm:t>
        <a:bodyPr/>
        <a:lstStyle/>
        <a:p>
          <a:endParaRPr lang="en-US"/>
        </a:p>
      </dgm:t>
    </dgm:pt>
    <dgm:pt modelId="{94539271-84B3-4222-A988-7997FABD92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Will only happen if we advocate for very specific, SMART, carefully chosen catalytic asks</a:t>
          </a:r>
        </a:p>
      </dgm:t>
    </dgm:pt>
    <dgm:pt modelId="{C7DCBFC1-BD78-4C21-9464-077D9F9A5996}" type="parTrans" cxnId="{6BA0AB8A-F0EA-429C-99E1-EF627CC0BF53}">
      <dgm:prSet/>
      <dgm:spPr/>
      <dgm:t>
        <a:bodyPr/>
        <a:lstStyle/>
        <a:p>
          <a:endParaRPr lang="en-US"/>
        </a:p>
      </dgm:t>
    </dgm:pt>
    <dgm:pt modelId="{B0DAA70E-D659-412E-B83B-FFB8823D5FFF}" type="sibTrans" cxnId="{6BA0AB8A-F0EA-429C-99E1-EF627CC0BF53}">
      <dgm:prSet/>
      <dgm:spPr/>
      <dgm:t>
        <a:bodyPr/>
        <a:lstStyle/>
        <a:p>
          <a:endParaRPr lang="en-US"/>
        </a:p>
      </dgm:t>
    </dgm:pt>
    <dgm:pt modelId="{19B29A46-8E39-4106-AE9F-64F83218ADC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Now, as the world is taking stock of its slow / no progress on SDGs</a:t>
          </a:r>
        </a:p>
      </dgm:t>
    </dgm:pt>
    <dgm:pt modelId="{B28D588B-F30D-451E-AA69-679AF0A063C4}" type="parTrans" cxnId="{0A113F27-2DA8-452F-8A2F-F5060D88083B}">
      <dgm:prSet/>
      <dgm:spPr/>
      <dgm:t>
        <a:bodyPr/>
        <a:lstStyle/>
        <a:p>
          <a:endParaRPr lang="en-US"/>
        </a:p>
      </dgm:t>
    </dgm:pt>
    <dgm:pt modelId="{A6BE40BD-7B7C-4A0B-ADD1-827508C664A9}" type="sibTrans" cxnId="{0A113F27-2DA8-452F-8A2F-F5060D88083B}">
      <dgm:prSet/>
      <dgm:spPr/>
      <dgm:t>
        <a:bodyPr/>
        <a:lstStyle/>
        <a:p>
          <a:endParaRPr lang="en-US"/>
        </a:p>
      </dgm:t>
    </dgm:pt>
    <dgm:pt modelId="{5B7D3CBE-0CE0-47CE-BB1E-E9E3F724E9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Emphasis on science of 1</a:t>
          </a:r>
          <a:r>
            <a:rPr lang="en-US" sz="2400" baseline="30000" dirty="0"/>
            <a:t>st</a:t>
          </a:r>
          <a:r>
            <a:rPr lang="en-US" sz="2400" dirty="0"/>
            <a:t> years</a:t>
          </a:r>
        </a:p>
      </dgm:t>
    </dgm:pt>
    <dgm:pt modelId="{074948CB-C6FC-4118-B455-B9752A139D35}" type="parTrans" cxnId="{549C8806-F3E1-42C1-850B-520A0936B226}">
      <dgm:prSet/>
      <dgm:spPr/>
      <dgm:t>
        <a:bodyPr/>
        <a:lstStyle/>
        <a:p>
          <a:endParaRPr lang="en-US"/>
        </a:p>
      </dgm:t>
    </dgm:pt>
    <dgm:pt modelId="{35C47F57-3F19-48E5-9302-2945CBE203FC}" type="sibTrans" cxnId="{549C8806-F3E1-42C1-850B-520A0936B226}">
      <dgm:prSet/>
      <dgm:spPr/>
      <dgm:t>
        <a:bodyPr/>
        <a:lstStyle/>
        <a:p>
          <a:endParaRPr lang="en-US"/>
        </a:p>
      </dgm:t>
    </dgm:pt>
    <dgm:pt modelId="{A80CB5EE-A514-422D-A8A4-C16709EAF6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And as we move out of our long term plan to the next NDP and out of the current Medium Term Planning Framework to the next</a:t>
          </a:r>
        </a:p>
      </dgm:t>
    </dgm:pt>
    <dgm:pt modelId="{1DC02A43-D7A0-492E-A277-0F5FCAB628E2}" type="parTrans" cxnId="{575433BE-24AC-42CC-9F17-C95C9D710C64}">
      <dgm:prSet/>
      <dgm:spPr/>
      <dgm:t>
        <a:bodyPr/>
        <a:lstStyle/>
        <a:p>
          <a:endParaRPr lang="en-US"/>
        </a:p>
      </dgm:t>
    </dgm:pt>
    <dgm:pt modelId="{89ACAD26-E49A-42A0-8895-6D1617A417A6}" type="sibTrans" cxnId="{575433BE-24AC-42CC-9F17-C95C9D710C64}">
      <dgm:prSet/>
      <dgm:spPr/>
      <dgm:t>
        <a:bodyPr/>
        <a:lstStyle/>
        <a:p>
          <a:endParaRPr lang="en-US"/>
        </a:p>
      </dgm:t>
    </dgm:pt>
    <dgm:pt modelId="{DA6D6A33-7C98-490B-886C-9145E5CF6C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Make sure we have the right priorities, framing and mandate in the next NDP, the next MTSF to provide leadership that will catalyse government-wide coordination</a:t>
          </a:r>
        </a:p>
      </dgm:t>
    </dgm:pt>
    <dgm:pt modelId="{0B75E672-3422-4D26-BCF8-09DA85354435}" type="parTrans" cxnId="{0ADBC5A0-DA30-4BC4-AC36-8EE4D668D513}">
      <dgm:prSet/>
      <dgm:spPr/>
      <dgm:t>
        <a:bodyPr/>
        <a:lstStyle/>
        <a:p>
          <a:endParaRPr lang="en-US"/>
        </a:p>
      </dgm:t>
    </dgm:pt>
    <dgm:pt modelId="{95734FBD-14E1-4BF5-8B73-2951DEEC9E04}" type="sibTrans" cxnId="{0ADBC5A0-DA30-4BC4-AC36-8EE4D668D513}">
      <dgm:prSet/>
      <dgm:spPr/>
      <dgm:t>
        <a:bodyPr/>
        <a:lstStyle/>
        <a:p>
          <a:endParaRPr lang="en-US"/>
        </a:p>
      </dgm:t>
    </dgm:pt>
    <dgm:pt modelId="{34B84FED-414A-47D0-9955-616398E19FD6}" type="pres">
      <dgm:prSet presAssocID="{B5001BAA-4269-4EBB-9962-750C983DB4C4}" presName="root" presStyleCnt="0">
        <dgm:presLayoutVars>
          <dgm:dir/>
          <dgm:resizeHandles val="exact"/>
        </dgm:presLayoutVars>
      </dgm:prSet>
      <dgm:spPr/>
    </dgm:pt>
    <dgm:pt modelId="{238E7C45-F243-48C6-9D25-E70031914A5E}" type="pres">
      <dgm:prSet presAssocID="{F16D19AE-B891-4339-9706-22473FD3856E}" presName="compNode" presStyleCnt="0"/>
      <dgm:spPr/>
    </dgm:pt>
    <dgm:pt modelId="{8F782F59-8B53-4A22-80FF-D323E0907B65}" type="pres">
      <dgm:prSet presAssocID="{F16D19AE-B891-4339-9706-22473FD3856E}" presName="bgRect" presStyleLbl="bgShp" presStyleIdx="0" presStyleCnt="7"/>
      <dgm:spPr/>
    </dgm:pt>
    <dgm:pt modelId="{89D30F80-7D87-4A68-9BB9-AA092441B816}" type="pres">
      <dgm:prSet presAssocID="{F16D19AE-B891-4339-9706-22473FD3856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9A86A84-F0B7-44CE-B2DB-0FC2A22DE2C9}" type="pres">
      <dgm:prSet presAssocID="{F16D19AE-B891-4339-9706-22473FD3856E}" presName="spaceRect" presStyleCnt="0"/>
      <dgm:spPr/>
    </dgm:pt>
    <dgm:pt modelId="{164428D2-0CFB-4028-B859-978CD0BCD48E}" type="pres">
      <dgm:prSet presAssocID="{F16D19AE-B891-4339-9706-22473FD3856E}" presName="parTx" presStyleLbl="revTx" presStyleIdx="0" presStyleCnt="9">
        <dgm:presLayoutVars>
          <dgm:chMax val="0"/>
          <dgm:chPref val="0"/>
        </dgm:presLayoutVars>
      </dgm:prSet>
      <dgm:spPr/>
    </dgm:pt>
    <dgm:pt modelId="{4CD0F3C3-8EAF-4B15-9D0F-245CB11F1365}" type="pres">
      <dgm:prSet presAssocID="{F16D19AE-B891-4339-9706-22473FD3856E}" presName="desTx" presStyleLbl="revTx" presStyleIdx="1" presStyleCnt="9">
        <dgm:presLayoutVars/>
      </dgm:prSet>
      <dgm:spPr/>
    </dgm:pt>
    <dgm:pt modelId="{205B231D-48A5-4A1C-ADB2-20625A100B26}" type="pres">
      <dgm:prSet presAssocID="{394764C1-863F-46E3-A6A5-0B2CB9ED6251}" presName="sibTrans" presStyleCnt="0"/>
      <dgm:spPr/>
    </dgm:pt>
    <dgm:pt modelId="{895FDF01-5E6B-47DC-8CFE-71E0BF4BEC27}" type="pres">
      <dgm:prSet presAssocID="{2B6A45A8-AF5D-44B2-BE1B-928F1765FCAC}" presName="compNode" presStyleCnt="0"/>
      <dgm:spPr/>
    </dgm:pt>
    <dgm:pt modelId="{A21E1F81-459F-43C9-9155-EC00ABD9C2F8}" type="pres">
      <dgm:prSet presAssocID="{2B6A45A8-AF5D-44B2-BE1B-928F1765FCAC}" presName="bgRect" presStyleLbl="bgShp" presStyleIdx="1" presStyleCnt="7"/>
      <dgm:spPr/>
    </dgm:pt>
    <dgm:pt modelId="{4108B611-2BD5-4730-B727-6E34B4CED8F2}" type="pres">
      <dgm:prSet presAssocID="{2B6A45A8-AF5D-44B2-BE1B-928F1765FCA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5C9901BD-DAC5-4E33-A9DA-6C7A5EF55C27}" type="pres">
      <dgm:prSet presAssocID="{2B6A45A8-AF5D-44B2-BE1B-928F1765FCAC}" presName="spaceRect" presStyleCnt="0"/>
      <dgm:spPr/>
    </dgm:pt>
    <dgm:pt modelId="{ED306141-B79F-43B9-98B9-2DEB9B77771B}" type="pres">
      <dgm:prSet presAssocID="{2B6A45A8-AF5D-44B2-BE1B-928F1765FCAC}" presName="parTx" presStyleLbl="revTx" presStyleIdx="2" presStyleCnt="9">
        <dgm:presLayoutVars>
          <dgm:chMax val="0"/>
          <dgm:chPref val="0"/>
        </dgm:presLayoutVars>
      </dgm:prSet>
      <dgm:spPr/>
    </dgm:pt>
    <dgm:pt modelId="{50B89618-AB24-49B5-ADF0-E794969E7462}" type="pres">
      <dgm:prSet presAssocID="{2B6A45A8-AF5D-44B2-BE1B-928F1765FCAC}" presName="desTx" presStyleLbl="revTx" presStyleIdx="3" presStyleCnt="9">
        <dgm:presLayoutVars/>
      </dgm:prSet>
      <dgm:spPr/>
    </dgm:pt>
    <dgm:pt modelId="{5C2DAC5A-7F98-49DB-BDC7-CBF758C46D98}" type="pres">
      <dgm:prSet presAssocID="{CE32571D-0B85-47AC-BEE1-70663A7D5430}" presName="sibTrans" presStyleCnt="0"/>
      <dgm:spPr/>
    </dgm:pt>
    <dgm:pt modelId="{03339706-2A3E-4B85-8D7D-E704ECE84489}" type="pres">
      <dgm:prSet presAssocID="{94539271-84B3-4222-A988-7997FABD9223}" presName="compNode" presStyleCnt="0"/>
      <dgm:spPr/>
    </dgm:pt>
    <dgm:pt modelId="{6A0FF660-446A-4535-894E-F488AC392F47}" type="pres">
      <dgm:prSet presAssocID="{94539271-84B3-4222-A988-7997FABD9223}" presName="bgRect" presStyleLbl="bgShp" presStyleIdx="2" presStyleCnt="7"/>
      <dgm:spPr/>
    </dgm:pt>
    <dgm:pt modelId="{AF049CDA-DC6A-4463-8EC8-21C524D5D543}" type="pres">
      <dgm:prSet presAssocID="{94539271-84B3-4222-A988-7997FABD922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5614FEFB-A1C5-43CA-BBAF-4BEAFC5529FE}" type="pres">
      <dgm:prSet presAssocID="{94539271-84B3-4222-A988-7997FABD9223}" presName="spaceRect" presStyleCnt="0"/>
      <dgm:spPr/>
    </dgm:pt>
    <dgm:pt modelId="{60C13615-D156-458E-B612-4CDF02CCC533}" type="pres">
      <dgm:prSet presAssocID="{94539271-84B3-4222-A988-7997FABD9223}" presName="parTx" presStyleLbl="revTx" presStyleIdx="4" presStyleCnt="9">
        <dgm:presLayoutVars>
          <dgm:chMax val="0"/>
          <dgm:chPref val="0"/>
        </dgm:presLayoutVars>
      </dgm:prSet>
      <dgm:spPr/>
    </dgm:pt>
    <dgm:pt modelId="{2343B155-B9EB-478A-A1FC-E02AEA8F86B2}" type="pres">
      <dgm:prSet presAssocID="{B0DAA70E-D659-412E-B83B-FFB8823D5FFF}" presName="sibTrans" presStyleCnt="0"/>
      <dgm:spPr/>
    </dgm:pt>
    <dgm:pt modelId="{A5A7F6B3-69FE-442F-9AE2-6930CE45D44F}" type="pres">
      <dgm:prSet presAssocID="{19B29A46-8E39-4106-AE9F-64F83218ADC3}" presName="compNode" presStyleCnt="0"/>
      <dgm:spPr/>
    </dgm:pt>
    <dgm:pt modelId="{7C855E37-99EE-4BFA-B280-32E85CDCA87D}" type="pres">
      <dgm:prSet presAssocID="{19B29A46-8E39-4106-AE9F-64F83218ADC3}" presName="bgRect" presStyleLbl="bgShp" presStyleIdx="3" presStyleCnt="7"/>
      <dgm:spPr/>
    </dgm:pt>
    <dgm:pt modelId="{D7A05D29-1DAD-4F81-AF19-171139CDD506}" type="pres">
      <dgm:prSet presAssocID="{19B29A46-8E39-4106-AE9F-64F83218ADC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DA60067F-9DBC-4B9B-B860-6793B0CD505C}" type="pres">
      <dgm:prSet presAssocID="{19B29A46-8E39-4106-AE9F-64F83218ADC3}" presName="spaceRect" presStyleCnt="0"/>
      <dgm:spPr/>
    </dgm:pt>
    <dgm:pt modelId="{EA92747A-42B8-4DF9-85EA-6B1E732B828F}" type="pres">
      <dgm:prSet presAssocID="{19B29A46-8E39-4106-AE9F-64F83218ADC3}" presName="parTx" presStyleLbl="revTx" presStyleIdx="5" presStyleCnt="9">
        <dgm:presLayoutVars>
          <dgm:chMax val="0"/>
          <dgm:chPref val="0"/>
        </dgm:presLayoutVars>
      </dgm:prSet>
      <dgm:spPr/>
    </dgm:pt>
    <dgm:pt modelId="{DF6FE739-9EE0-43EB-AE70-FFFA101907EA}" type="pres">
      <dgm:prSet presAssocID="{A6BE40BD-7B7C-4A0B-ADD1-827508C664A9}" presName="sibTrans" presStyleCnt="0"/>
      <dgm:spPr/>
    </dgm:pt>
    <dgm:pt modelId="{32DE6DB3-D60F-4FD2-B9E5-7039A6BA90FE}" type="pres">
      <dgm:prSet presAssocID="{5B7D3CBE-0CE0-47CE-BB1E-E9E3F724E9BA}" presName="compNode" presStyleCnt="0"/>
      <dgm:spPr/>
    </dgm:pt>
    <dgm:pt modelId="{AF6A2FE2-8E85-4BC7-AB29-E0FB6B166E8B}" type="pres">
      <dgm:prSet presAssocID="{5B7D3CBE-0CE0-47CE-BB1E-E9E3F724E9BA}" presName="bgRect" presStyleLbl="bgShp" presStyleIdx="4" presStyleCnt="7"/>
      <dgm:spPr/>
    </dgm:pt>
    <dgm:pt modelId="{EF5A26EE-D4D9-4EB5-A706-E516B7CD568B}" type="pres">
      <dgm:prSet presAssocID="{5B7D3CBE-0CE0-47CE-BB1E-E9E3F724E9B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400DFCE-0CAA-4351-A39D-AB78ECEB80C0}" type="pres">
      <dgm:prSet presAssocID="{5B7D3CBE-0CE0-47CE-BB1E-E9E3F724E9BA}" presName="spaceRect" presStyleCnt="0"/>
      <dgm:spPr/>
    </dgm:pt>
    <dgm:pt modelId="{C9E2630C-EF46-4E3C-B54D-C9E3CCEF0384}" type="pres">
      <dgm:prSet presAssocID="{5B7D3CBE-0CE0-47CE-BB1E-E9E3F724E9BA}" presName="parTx" presStyleLbl="revTx" presStyleIdx="6" presStyleCnt="9">
        <dgm:presLayoutVars>
          <dgm:chMax val="0"/>
          <dgm:chPref val="0"/>
        </dgm:presLayoutVars>
      </dgm:prSet>
      <dgm:spPr/>
    </dgm:pt>
    <dgm:pt modelId="{F55CBDFD-604B-4FBB-961B-55BE336CD123}" type="pres">
      <dgm:prSet presAssocID="{35C47F57-3F19-48E5-9302-2945CBE203FC}" presName="sibTrans" presStyleCnt="0"/>
      <dgm:spPr/>
    </dgm:pt>
    <dgm:pt modelId="{C874DF1E-4223-4A40-B330-66F884D359F5}" type="pres">
      <dgm:prSet presAssocID="{A80CB5EE-A514-422D-A8A4-C16709EAF694}" presName="compNode" presStyleCnt="0"/>
      <dgm:spPr/>
    </dgm:pt>
    <dgm:pt modelId="{1848E9AC-02AE-4383-9306-A6582FE37024}" type="pres">
      <dgm:prSet presAssocID="{A80CB5EE-A514-422D-A8A4-C16709EAF694}" presName="bgRect" presStyleLbl="bgShp" presStyleIdx="5" presStyleCnt="7"/>
      <dgm:spPr/>
    </dgm:pt>
    <dgm:pt modelId="{C94AA519-D8A9-46B5-80F3-1EB71EE80953}" type="pres">
      <dgm:prSet presAssocID="{A80CB5EE-A514-422D-A8A4-C16709EAF69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C481D04-84EC-4097-968D-D4664EE87E3D}" type="pres">
      <dgm:prSet presAssocID="{A80CB5EE-A514-422D-A8A4-C16709EAF694}" presName="spaceRect" presStyleCnt="0"/>
      <dgm:spPr/>
    </dgm:pt>
    <dgm:pt modelId="{6E33D556-608F-48EE-98F6-99580063EA03}" type="pres">
      <dgm:prSet presAssocID="{A80CB5EE-A514-422D-A8A4-C16709EAF694}" presName="parTx" presStyleLbl="revTx" presStyleIdx="7" presStyleCnt="9">
        <dgm:presLayoutVars>
          <dgm:chMax val="0"/>
          <dgm:chPref val="0"/>
        </dgm:presLayoutVars>
      </dgm:prSet>
      <dgm:spPr/>
    </dgm:pt>
    <dgm:pt modelId="{704412DF-EC66-4296-8C54-1523601A8480}" type="pres">
      <dgm:prSet presAssocID="{89ACAD26-E49A-42A0-8895-6D1617A417A6}" presName="sibTrans" presStyleCnt="0"/>
      <dgm:spPr/>
    </dgm:pt>
    <dgm:pt modelId="{1CF68A75-FDFF-4B1F-9CAB-FEF033ABFCAE}" type="pres">
      <dgm:prSet presAssocID="{DA6D6A33-7C98-490B-886C-9145E5CF6CC4}" presName="compNode" presStyleCnt="0"/>
      <dgm:spPr/>
    </dgm:pt>
    <dgm:pt modelId="{0657927B-DADA-4C5F-987B-1743D6AFBBB4}" type="pres">
      <dgm:prSet presAssocID="{DA6D6A33-7C98-490B-886C-9145E5CF6CC4}" presName="bgRect" presStyleLbl="bgShp" presStyleIdx="6" presStyleCnt="7"/>
      <dgm:spPr/>
    </dgm:pt>
    <dgm:pt modelId="{47E28281-2C74-4689-A7DE-AC4BF7EE9074}" type="pres">
      <dgm:prSet presAssocID="{DA6D6A33-7C98-490B-886C-9145E5CF6CC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22B9761B-472B-4CF9-804C-DA202A4970B7}" type="pres">
      <dgm:prSet presAssocID="{DA6D6A33-7C98-490B-886C-9145E5CF6CC4}" presName="spaceRect" presStyleCnt="0"/>
      <dgm:spPr/>
    </dgm:pt>
    <dgm:pt modelId="{FA914D4A-8CD4-4BED-8A40-6D238BA40BBA}" type="pres">
      <dgm:prSet presAssocID="{DA6D6A33-7C98-490B-886C-9145E5CF6CC4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549C8806-F3E1-42C1-850B-520A0936B226}" srcId="{B5001BAA-4269-4EBB-9962-750C983DB4C4}" destId="{5B7D3CBE-0CE0-47CE-BB1E-E9E3F724E9BA}" srcOrd="4" destOrd="0" parTransId="{074948CB-C6FC-4118-B455-B9752A139D35}" sibTransId="{35C47F57-3F19-48E5-9302-2945CBE203FC}"/>
    <dgm:cxn modelId="{84DE561A-8150-4113-9034-4D32F82B58D6}" srcId="{F16D19AE-B891-4339-9706-22473FD3856E}" destId="{6620E573-9046-459D-84F0-49D1B11130C8}" srcOrd="2" destOrd="0" parTransId="{553FAB23-57E1-4A50-B7F6-D97BB1B6ACA8}" sibTransId="{755A97D2-8EB0-40C0-A4D8-6DD8AB9A58FB}"/>
    <dgm:cxn modelId="{C488301D-3F9D-4CAB-96EF-08F1CE69D559}" type="presOf" srcId="{94539271-84B3-4222-A988-7997FABD9223}" destId="{60C13615-D156-458E-B612-4CDF02CCC533}" srcOrd="0" destOrd="0" presId="urn:microsoft.com/office/officeart/2018/2/layout/IconVerticalSolidList"/>
    <dgm:cxn modelId="{D0BCA31F-4B11-405D-9E8A-A533BCE30E28}" type="presOf" srcId="{FDE9B85B-DE7A-4D12-A3FA-75E4ECC89317}" destId="{50B89618-AB24-49B5-ADF0-E794969E7462}" srcOrd="0" destOrd="0" presId="urn:microsoft.com/office/officeart/2018/2/layout/IconVerticalSolidList"/>
    <dgm:cxn modelId="{0A113F27-2DA8-452F-8A2F-F5060D88083B}" srcId="{B5001BAA-4269-4EBB-9962-750C983DB4C4}" destId="{19B29A46-8E39-4106-AE9F-64F83218ADC3}" srcOrd="3" destOrd="0" parTransId="{B28D588B-F30D-451E-AA69-679AF0A063C4}" sibTransId="{A6BE40BD-7B7C-4A0B-ADD1-827508C664A9}"/>
    <dgm:cxn modelId="{2705CF28-9F91-4A81-B96B-5FAA458C2499}" srcId="{2B6A45A8-AF5D-44B2-BE1B-928F1765FCAC}" destId="{0C26551E-2D09-4C1B-9537-C6C2D395B611}" srcOrd="1" destOrd="0" parTransId="{62882475-2268-4527-BF87-1F227CA028C2}" sibTransId="{18445E51-4F17-4D3D-B58E-0BDAED616359}"/>
    <dgm:cxn modelId="{0D51A433-4E9C-46FD-9673-6DDFF3EA3761}" srcId="{F16D19AE-B891-4339-9706-22473FD3856E}" destId="{5A12AB58-114A-4F6D-9BE1-B2DB1803AC31}" srcOrd="1" destOrd="0" parTransId="{15B531F3-6019-472E-BB08-62EF580E049E}" sibTransId="{A4BC88D1-0D88-4334-BE70-16B1FCCB0DCE}"/>
    <dgm:cxn modelId="{05F93039-FC1D-442D-A6CF-098F49FBE1C8}" srcId="{F16D19AE-B891-4339-9706-22473FD3856E}" destId="{DD0F426A-710B-444B-8D1F-0E4612B0B1B3}" srcOrd="3" destOrd="0" parTransId="{29059BAF-B980-4C75-832D-3A157026A11B}" sibTransId="{13DE73FB-5A90-4A1F-AB5E-EE62F3B0A9B5}"/>
    <dgm:cxn modelId="{F2B8FA3D-D74E-42F1-A572-FD07B9E18802}" srcId="{B5001BAA-4269-4EBB-9962-750C983DB4C4}" destId="{F16D19AE-B891-4339-9706-22473FD3856E}" srcOrd="0" destOrd="0" parTransId="{148933C4-FAF4-4B50-AA38-54EFB1869455}" sibTransId="{394764C1-863F-46E3-A6A5-0B2CB9ED6251}"/>
    <dgm:cxn modelId="{8545AE45-7798-482F-92CB-1AF9153B1C68}" srcId="{B5001BAA-4269-4EBB-9962-750C983DB4C4}" destId="{2B6A45A8-AF5D-44B2-BE1B-928F1765FCAC}" srcOrd="1" destOrd="0" parTransId="{9B9687AC-3516-4883-9F30-E350E555804E}" sibTransId="{CE32571D-0B85-47AC-BEE1-70663A7D5430}"/>
    <dgm:cxn modelId="{0CBB6D68-BC02-40C2-8F38-461EC4047F21}" type="presOf" srcId="{373417B5-A766-4A84-B459-79AC8FB18D43}" destId="{4CD0F3C3-8EAF-4B15-9D0F-245CB11F1365}" srcOrd="0" destOrd="0" presId="urn:microsoft.com/office/officeart/2018/2/layout/IconVerticalSolidList"/>
    <dgm:cxn modelId="{B5EDBA68-A127-43E4-8CFB-4BDD494AD912}" type="presOf" srcId="{0C26551E-2D09-4C1B-9537-C6C2D395B611}" destId="{50B89618-AB24-49B5-ADF0-E794969E7462}" srcOrd="0" destOrd="1" presId="urn:microsoft.com/office/officeart/2018/2/layout/IconVerticalSolidList"/>
    <dgm:cxn modelId="{06A1A64C-634D-4233-AAAF-C2E1CF0317E1}" type="presOf" srcId="{6620E573-9046-459D-84F0-49D1B11130C8}" destId="{4CD0F3C3-8EAF-4B15-9D0F-245CB11F1365}" srcOrd="0" destOrd="2" presId="urn:microsoft.com/office/officeart/2018/2/layout/IconVerticalSolidList"/>
    <dgm:cxn modelId="{4A78CB6F-8658-40E5-9764-8C71FE0C857F}" type="presOf" srcId="{F16D19AE-B891-4339-9706-22473FD3856E}" destId="{164428D2-0CFB-4028-B859-978CD0BCD48E}" srcOrd="0" destOrd="0" presId="urn:microsoft.com/office/officeart/2018/2/layout/IconVerticalSolidList"/>
    <dgm:cxn modelId="{6BA0AB8A-F0EA-429C-99E1-EF627CC0BF53}" srcId="{B5001BAA-4269-4EBB-9962-750C983DB4C4}" destId="{94539271-84B3-4222-A988-7997FABD9223}" srcOrd="2" destOrd="0" parTransId="{C7DCBFC1-BD78-4C21-9464-077D9F9A5996}" sibTransId="{B0DAA70E-D659-412E-B83B-FFB8823D5FFF}"/>
    <dgm:cxn modelId="{0ADBC5A0-DA30-4BC4-AC36-8EE4D668D513}" srcId="{B5001BAA-4269-4EBB-9962-750C983DB4C4}" destId="{DA6D6A33-7C98-490B-886C-9145E5CF6CC4}" srcOrd="6" destOrd="0" parTransId="{0B75E672-3422-4D26-BCF8-09DA85354435}" sibTransId="{95734FBD-14E1-4BF5-8B73-2951DEEC9E04}"/>
    <dgm:cxn modelId="{933D1AA1-5BD5-4780-B3EA-6C8BAE44A4E8}" type="presOf" srcId="{5B7D3CBE-0CE0-47CE-BB1E-E9E3F724E9BA}" destId="{C9E2630C-EF46-4E3C-B54D-C9E3CCEF0384}" srcOrd="0" destOrd="0" presId="urn:microsoft.com/office/officeart/2018/2/layout/IconVerticalSolidList"/>
    <dgm:cxn modelId="{E41589A6-52EE-4053-8491-1737D6CC8F2C}" type="presOf" srcId="{2B6A45A8-AF5D-44B2-BE1B-928F1765FCAC}" destId="{ED306141-B79F-43B9-98B9-2DEB9B77771B}" srcOrd="0" destOrd="0" presId="urn:microsoft.com/office/officeart/2018/2/layout/IconVerticalSolidList"/>
    <dgm:cxn modelId="{631DDFA6-6E4D-4A7A-B0F9-A95E45E6DB69}" type="presOf" srcId="{DD0F426A-710B-444B-8D1F-0E4612B0B1B3}" destId="{4CD0F3C3-8EAF-4B15-9D0F-245CB11F1365}" srcOrd="0" destOrd="3" presId="urn:microsoft.com/office/officeart/2018/2/layout/IconVerticalSolidList"/>
    <dgm:cxn modelId="{2350B2AC-749E-4A1B-9A16-DCB131BE3FC5}" srcId="{2B6A45A8-AF5D-44B2-BE1B-928F1765FCAC}" destId="{FDE9B85B-DE7A-4D12-A3FA-75E4ECC89317}" srcOrd="0" destOrd="0" parTransId="{F4BFB659-235B-4D32-938D-6ED6F79A05DB}" sibTransId="{0FD6AAD8-E432-4192-AC29-AEC8F7FAACDC}"/>
    <dgm:cxn modelId="{83ECBEAC-18EA-46B6-96AF-F9A8A824ABC0}" type="presOf" srcId="{DA6D6A33-7C98-490B-886C-9145E5CF6CC4}" destId="{FA914D4A-8CD4-4BED-8A40-6D238BA40BBA}" srcOrd="0" destOrd="0" presId="urn:microsoft.com/office/officeart/2018/2/layout/IconVerticalSolidList"/>
    <dgm:cxn modelId="{C4D8F8B6-F9F3-4CD9-9BFD-5B019BDD766A}" srcId="{F16D19AE-B891-4339-9706-22473FD3856E}" destId="{373417B5-A766-4A84-B459-79AC8FB18D43}" srcOrd="0" destOrd="0" parTransId="{B52C4F1A-2B75-42FE-A0B2-8BE7F51B8E98}" sibTransId="{772A559E-EBC5-42FB-9B59-E1A6C3FAB9C6}"/>
    <dgm:cxn modelId="{6ADDCAB8-63E8-4932-B319-624462D3A218}" type="presOf" srcId="{5A12AB58-114A-4F6D-9BE1-B2DB1803AC31}" destId="{4CD0F3C3-8EAF-4B15-9D0F-245CB11F1365}" srcOrd="0" destOrd="1" presId="urn:microsoft.com/office/officeart/2018/2/layout/IconVerticalSolidList"/>
    <dgm:cxn modelId="{575433BE-24AC-42CC-9F17-C95C9D710C64}" srcId="{B5001BAA-4269-4EBB-9962-750C983DB4C4}" destId="{A80CB5EE-A514-422D-A8A4-C16709EAF694}" srcOrd="5" destOrd="0" parTransId="{1DC02A43-D7A0-492E-A277-0F5FCAB628E2}" sibTransId="{89ACAD26-E49A-42A0-8895-6D1617A417A6}"/>
    <dgm:cxn modelId="{8F9109D4-915C-425D-8C32-C041FFFD83EA}" type="presOf" srcId="{A80CB5EE-A514-422D-A8A4-C16709EAF694}" destId="{6E33D556-608F-48EE-98F6-99580063EA03}" srcOrd="0" destOrd="0" presId="urn:microsoft.com/office/officeart/2018/2/layout/IconVerticalSolidList"/>
    <dgm:cxn modelId="{C7EBD8E4-A321-48A4-ADFE-C596D72725F6}" type="presOf" srcId="{19B29A46-8E39-4106-AE9F-64F83218ADC3}" destId="{EA92747A-42B8-4DF9-85EA-6B1E732B828F}" srcOrd="0" destOrd="0" presId="urn:microsoft.com/office/officeart/2018/2/layout/IconVerticalSolidList"/>
    <dgm:cxn modelId="{AE1F71F5-3862-4237-B95A-6E587B3299A7}" type="presOf" srcId="{B5001BAA-4269-4EBB-9962-750C983DB4C4}" destId="{34B84FED-414A-47D0-9955-616398E19FD6}" srcOrd="0" destOrd="0" presId="urn:microsoft.com/office/officeart/2018/2/layout/IconVerticalSolidList"/>
    <dgm:cxn modelId="{CE2C8FD9-B3BA-496C-AEB0-7ADA950B7B18}" type="presParOf" srcId="{34B84FED-414A-47D0-9955-616398E19FD6}" destId="{238E7C45-F243-48C6-9D25-E70031914A5E}" srcOrd="0" destOrd="0" presId="urn:microsoft.com/office/officeart/2018/2/layout/IconVerticalSolidList"/>
    <dgm:cxn modelId="{F1588EE9-F2C0-49C5-954A-377306C8EBB7}" type="presParOf" srcId="{238E7C45-F243-48C6-9D25-E70031914A5E}" destId="{8F782F59-8B53-4A22-80FF-D323E0907B65}" srcOrd="0" destOrd="0" presId="urn:microsoft.com/office/officeart/2018/2/layout/IconVerticalSolidList"/>
    <dgm:cxn modelId="{756EFF77-25E6-4418-B8BD-64F899BB02F2}" type="presParOf" srcId="{238E7C45-F243-48C6-9D25-E70031914A5E}" destId="{89D30F80-7D87-4A68-9BB9-AA092441B816}" srcOrd="1" destOrd="0" presId="urn:microsoft.com/office/officeart/2018/2/layout/IconVerticalSolidList"/>
    <dgm:cxn modelId="{6AF355A2-D298-4E59-876D-9A6326DD7B20}" type="presParOf" srcId="{238E7C45-F243-48C6-9D25-E70031914A5E}" destId="{79A86A84-F0B7-44CE-B2DB-0FC2A22DE2C9}" srcOrd="2" destOrd="0" presId="urn:microsoft.com/office/officeart/2018/2/layout/IconVerticalSolidList"/>
    <dgm:cxn modelId="{6911DA5F-0510-4FDB-A93F-10D12C8E84D3}" type="presParOf" srcId="{238E7C45-F243-48C6-9D25-E70031914A5E}" destId="{164428D2-0CFB-4028-B859-978CD0BCD48E}" srcOrd="3" destOrd="0" presId="urn:microsoft.com/office/officeart/2018/2/layout/IconVerticalSolidList"/>
    <dgm:cxn modelId="{E2CB9B6D-ADFF-4E17-A202-C3D487CE451F}" type="presParOf" srcId="{238E7C45-F243-48C6-9D25-E70031914A5E}" destId="{4CD0F3C3-8EAF-4B15-9D0F-245CB11F1365}" srcOrd="4" destOrd="0" presId="urn:microsoft.com/office/officeart/2018/2/layout/IconVerticalSolidList"/>
    <dgm:cxn modelId="{CFFD966F-A505-4EE8-A8C3-EF5ECC3E889F}" type="presParOf" srcId="{34B84FED-414A-47D0-9955-616398E19FD6}" destId="{205B231D-48A5-4A1C-ADB2-20625A100B26}" srcOrd="1" destOrd="0" presId="urn:microsoft.com/office/officeart/2018/2/layout/IconVerticalSolidList"/>
    <dgm:cxn modelId="{EBD5AD3A-DA73-4EE4-8F2B-7A70FD307B62}" type="presParOf" srcId="{34B84FED-414A-47D0-9955-616398E19FD6}" destId="{895FDF01-5E6B-47DC-8CFE-71E0BF4BEC27}" srcOrd="2" destOrd="0" presId="urn:microsoft.com/office/officeart/2018/2/layout/IconVerticalSolidList"/>
    <dgm:cxn modelId="{8671ADF1-A863-4923-B578-B5AC2E038525}" type="presParOf" srcId="{895FDF01-5E6B-47DC-8CFE-71E0BF4BEC27}" destId="{A21E1F81-459F-43C9-9155-EC00ABD9C2F8}" srcOrd="0" destOrd="0" presId="urn:microsoft.com/office/officeart/2018/2/layout/IconVerticalSolidList"/>
    <dgm:cxn modelId="{A6359EC8-D469-4BF1-A0CF-5144EA6CFAFE}" type="presParOf" srcId="{895FDF01-5E6B-47DC-8CFE-71E0BF4BEC27}" destId="{4108B611-2BD5-4730-B727-6E34B4CED8F2}" srcOrd="1" destOrd="0" presId="urn:microsoft.com/office/officeart/2018/2/layout/IconVerticalSolidList"/>
    <dgm:cxn modelId="{0D3263D0-FDE1-4B6A-926E-55B302EFC401}" type="presParOf" srcId="{895FDF01-5E6B-47DC-8CFE-71E0BF4BEC27}" destId="{5C9901BD-DAC5-4E33-A9DA-6C7A5EF55C27}" srcOrd="2" destOrd="0" presId="urn:microsoft.com/office/officeart/2018/2/layout/IconVerticalSolidList"/>
    <dgm:cxn modelId="{74DB0B7D-B941-4686-8CF4-FD2CBC44A415}" type="presParOf" srcId="{895FDF01-5E6B-47DC-8CFE-71E0BF4BEC27}" destId="{ED306141-B79F-43B9-98B9-2DEB9B77771B}" srcOrd="3" destOrd="0" presId="urn:microsoft.com/office/officeart/2018/2/layout/IconVerticalSolidList"/>
    <dgm:cxn modelId="{DFD277CF-A84F-4EBF-9618-30F9EC89A84A}" type="presParOf" srcId="{895FDF01-5E6B-47DC-8CFE-71E0BF4BEC27}" destId="{50B89618-AB24-49B5-ADF0-E794969E7462}" srcOrd="4" destOrd="0" presId="urn:microsoft.com/office/officeart/2018/2/layout/IconVerticalSolidList"/>
    <dgm:cxn modelId="{B3E1DFC7-9FFB-460C-BA86-895EE68E4EF6}" type="presParOf" srcId="{34B84FED-414A-47D0-9955-616398E19FD6}" destId="{5C2DAC5A-7F98-49DB-BDC7-CBF758C46D98}" srcOrd="3" destOrd="0" presId="urn:microsoft.com/office/officeart/2018/2/layout/IconVerticalSolidList"/>
    <dgm:cxn modelId="{E01116B0-95F2-44EB-80A2-18C97DC45D45}" type="presParOf" srcId="{34B84FED-414A-47D0-9955-616398E19FD6}" destId="{03339706-2A3E-4B85-8D7D-E704ECE84489}" srcOrd="4" destOrd="0" presId="urn:microsoft.com/office/officeart/2018/2/layout/IconVerticalSolidList"/>
    <dgm:cxn modelId="{09D94795-48D1-475A-81A6-32C82A899DD6}" type="presParOf" srcId="{03339706-2A3E-4B85-8D7D-E704ECE84489}" destId="{6A0FF660-446A-4535-894E-F488AC392F47}" srcOrd="0" destOrd="0" presId="urn:microsoft.com/office/officeart/2018/2/layout/IconVerticalSolidList"/>
    <dgm:cxn modelId="{40F10EA8-D08D-49A6-91F3-488445A484DF}" type="presParOf" srcId="{03339706-2A3E-4B85-8D7D-E704ECE84489}" destId="{AF049CDA-DC6A-4463-8EC8-21C524D5D543}" srcOrd="1" destOrd="0" presId="urn:microsoft.com/office/officeart/2018/2/layout/IconVerticalSolidList"/>
    <dgm:cxn modelId="{64CC6A4C-5144-4881-BB19-6AEF51A620CE}" type="presParOf" srcId="{03339706-2A3E-4B85-8D7D-E704ECE84489}" destId="{5614FEFB-A1C5-43CA-BBAF-4BEAFC5529FE}" srcOrd="2" destOrd="0" presId="urn:microsoft.com/office/officeart/2018/2/layout/IconVerticalSolidList"/>
    <dgm:cxn modelId="{743C3D6D-BC8F-4B8E-A17C-CFBAD2F00EAE}" type="presParOf" srcId="{03339706-2A3E-4B85-8D7D-E704ECE84489}" destId="{60C13615-D156-458E-B612-4CDF02CCC533}" srcOrd="3" destOrd="0" presId="urn:microsoft.com/office/officeart/2018/2/layout/IconVerticalSolidList"/>
    <dgm:cxn modelId="{A65A4A7A-7E46-44FE-9C32-B8A7692AD321}" type="presParOf" srcId="{34B84FED-414A-47D0-9955-616398E19FD6}" destId="{2343B155-B9EB-478A-A1FC-E02AEA8F86B2}" srcOrd="5" destOrd="0" presId="urn:microsoft.com/office/officeart/2018/2/layout/IconVerticalSolidList"/>
    <dgm:cxn modelId="{5CD4E791-9655-4347-A7B3-96BFA4673FA5}" type="presParOf" srcId="{34B84FED-414A-47D0-9955-616398E19FD6}" destId="{A5A7F6B3-69FE-442F-9AE2-6930CE45D44F}" srcOrd="6" destOrd="0" presId="urn:microsoft.com/office/officeart/2018/2/layout/IconVerticalSolidList"/>
    <dgm:cxn modelId="{2EDC1790-0805-42FD-8F44-A5A79F383778}" type="presParOf" srcId="{A5A7F6B3-69FE-442F-9AE2-6930CE45D44F}" destId="{7C855E37-99EE-4BFA-B280-32E85CDCA87D}" srcOrd="0" destOrd="0" presId="urn:microsoft.com/office/officeart/2018/2/layout/IconVerticalSolidList"/>
    <dgm:cxn modelId="{CE65E2AD-744C-4E86-9EE6-9E2E09D96F84}" type="presParOf" srcId="{A5A7F6B3-69FE-442F-9AE2-6930CE45D44F}" destId="{D7A05D29-1DAD-4F81-AF19-171139CDD506}" srcOrd="1" destOrd="0" presId="urn:microsoft.com/office/officeart/2018/2/layout/IconVerticalSolidList"/>
    <dgm:cxn modelId="{10FF59F9-1CE6-4335-8788-095FB8E8C922}" type="presParOf" srcId="{A5A7F6B3-69FE-442F-9AE2-6930CE45D44F}" destId="{DA60067F-9DBC-4B9B-B860-6793B0CD505C}" srcOrd="2" destOrd="0" presId="urn:microsoft.com/office/officeart/2018/2/layout/IconVerticalSolidList"/>
    <dgm:cxn modelId="{FC32DF7A-A5A2-4386-9A3F-AB8EBC9E9842}" type="presParOf" srcId="{A5A7F6B3-69FE-442F-9AE2-6930CE45D44F}" destId="{EA92747A-42B8-4DF9-85EA-6B1E732B828F}" srcOrd="3" destOrd="0" presId="urn:microsoft.com/office/officeart/2018/2/layout/IconVerticalSolidList"/>
    <dgm:cxn modelId="{CCE028D0-76F3-436D-BFC0-A5805099F2B4}" type="presParOf" srcId="{34B84FED-414A-47D0-9955-616398E19FD6}" destId="{DF6FE739-9EE0-43EB-AE70-FFFA101907EA}" srcOrd="7" destOrd="0" presId="urn:microsoft.com/office/officeart/2018/2/layout/IconVerticalSolidList"/>
    <dgm:cxn modelId="{0EA51866-3270-42EC-B4F2-30DDBCBF6540}" type="presParOf" srcId="{34B84FED-414A-47D0-9955-616398E19FD6}" destId="{32DE6DB3-D60F-4FD2-B9E5-7039A6BA90FE}" srcOrd="8" destOrd="0" presId="urn:microsoft.com/office/officeart/2018/2/layout/IconVerticalSolidList"/>
    <dgm:cxn modelId="{A8F0AD42-C379-4C91-838D-990B8D1CCE70}" type="presParOf" srcId="{32DE6DB3-D60F-4FD2-B9E5-7039A6BA90FE}" destId="{AF6A2FE2-8E85-4BC7-AB29-E0FB6B166E8B}" srcOrd="0" destOrd="0" presId="urn:microsoft.com/office/officeart/2018/2/layout/IconVerticalSolidList"/>
    <dgm:cxn modelId="{A484ECDF-0C43-4581-B982-5EE6878326A2}" type="presParOf" srcId="{32DE6DB3-D60F-4FD2-B9E5-7039A6BA90FE}" destId="{EF5A26EE-D4D9-4EB5-A706-E516B7CD568B}" srcOrd="1" destOrd="0" presId="urn:microsoft.com/office/officeart/2018/2/layout/IconVerticalSolidList"/>
    <dgm:cxn modelId="{27457217-1ABC-46C7-9CE5-C30D2F5E7F9A}" type="presParOf" srcId="{32DE6DB3-D60F-4FD2-B9E5-7039A6BA90FE}" destId="{A400DFCE-0CAA-4351-A39D-AB78ECEB80C0}" srcOrd="2" destOrd="0" presId="urn:microsoft.com/office/officeart/2018/2/layout/IconVerticalSolidList"/>
    <dgm:cxn modelId="{30086C4C-E605-442F-A8BE-F8C9DBECB66F}" type="presParOf" srcId="{32DE6DB3-D60F-4FD2-B9E5-7039A6BA90FE}" destId="{C9E2630C-EF46-4E3C-B54D-C9E3CCEF0384}" srcOrd="3" destOrd="0" presId="urn:microsoft.com/office/officeart/2018/2/layout/IconVerticalSolidList"/>
    <dgm:cxn modelId="{44AF2F90-C9D2-4795-B747-050481D66612}" type="presParOf" srcId="{34B84FED-414A-47D0-9955-616398E19FD6}" destId="{F55CBDFD-604B-4FBB-961B-55BE336CD123}" srcOrd="9" destOrd="0" presId="urn:microsoft.com/office/officeart/2018/2/layout/IconVerticalSolidList"/>
    <dgm:cxn modelId="{A6545E3F-7AB7-42E1-ABD3-E22D54A5B913}" type="presParOf" srcId="{34B84FED-414A-47D0-9955-616398E19FD6}" destId="{C874DF1E-4223-4A40-B330-66F884D359F5}" srcOrd="10" destOrd="0" presId="urn:microsoft.com/office/officeart/2018/2/layout/IconVerticalSolidList"/>
    <dgm:cxn modelId="{15E0843E-DEA3-41C5-95B3-51A9EDB975D2}" type="presParOf" srcId="{C874DF1E-4223-4A40-B330-66F884D359F5}" destId="{1848E9AC-02AE-4383-9306-A6582FE37024}" srcOrd="0" destOrd="0" presId="urn:microsoft.com/office/officeart/2018/2/layout/IconVerticalSolidList"/>
    <dgm:cxn modelId="{9CB93649-B491-4522-A7AC-A6CC313A0F6C}" type="presParOf" srcId="{C874DF1E-4223-4A40-B330-66F884D359F5}" destId="{C94AA519-D8A9-46B5-80F3-1EB71EE80953}" srcOrd="1" destOrd="0" presId="urn:microsoft.com/office/officeart/2018/2/layout/IconVerticalSolidList"/>
    <dgm:cxn modelId="{C8021FF6-8953-40BA-A979-992740175145}" type="presParOf" srcId="{C874DF1E-4223-4A40-B330-66F884D359F5}" destId="{DC481D04-84EC-4097-968D-D4664EE87E3D}" srcOrd="2" destOrd="0" presId="urn:microsoft.com/office/officeart/2018/2/layout/IconVerticalSolidList"/>
    <dgm:cxn modelId="{73731C39-7A80-425D-AB2E-5F147FEBD48D}" type="presParOf" srcId="{C874DF1E-4223-4A40-B330-66F884D359F5}" destId="{6E33D556-608F-48EE-98F6-99580063EA03}" srcOrd="3" destOrd="0" presId="urn:microsoft.com/office/officeart/2018/2/layout/IconVerticalSolidList"/>
    <dgm:cxn modelId="{63D3524F-5A33-412B-BAE1-9B4383506298}" type="presParOf" srcId="{34B84FED-414A-47D0-9955-616398E19FD6}" destId="{704412DF-EC66-4296-8C54-1523601A8480}" srcOrd="11" destOrd="0" presId="urn:microsoft.com/office/officeart/2018/2/layout/IconVerticalSolidList"/>
    <dgm:cxn modelId="{5BA2214E-236A-457A-92CD-3008F6D60495}" type="presParOf" srcId="{34B84FED-414A-47D0-9955-616398E19FD6}" destId="{1CF68A75-FDFF-4B1F-9CAB-FEF033ABFCAE}" srcOrd="12" destOrd="0" presId="urn:microsoft.com/office/officeart/2018/2/layout/IconVerticalSolidList"/>
    <dgm:cxn modelId="{321E54AC-8C86-48B0-8FD5-342D097374CD}" type="presParOf" srcId="{1CF68A75-FDFF-4B1F-9CAB-FEF033ABFCAE}" destId="{0657927B-DADA-4C5F-987B-1743D6AFBBB4}" srcOrd="0" destOrd="0" presId="urn:microsoft.com/office/officeart/2018/2/layout/IconVerticalSolidList"/>
    <dgm:cxn modelId="{EB5D906E-F51B-4177-819B-D08087756D48}" type="presParOf" srcId="{1CF68A75-FDFF-4B1F-9CAB-FEF033ABFCAE}" destId="{47E28281-2C74-4689-A7DE-AC4BF7EE9074}" srcOrd="1" destOrd="0" presId="urn:microsoft.com/office/officeart/2018/2/layout/IconVerticalSolidList"/>
    <dgm:cxn modelId="{2BB35B44-3057-4B12-B3D8-1A3D284D11BB}" type="presParOf" srcId="{1CF68A75-FDFF-4B1F-9CAB-FEF033ABFCAE}" destId="{22B9761B-472B-4CF9-804C-DA202A4970B7}" srcOrd="2" destOrd="0" presId="urn:microsoft.com/office/officeart/2018/2/layout/IconVerticalSolidList"/>
    <dgm:cxn modelId="{6EEB2E77-E9C4-4995-B4BC-6FF4B1A3BA56}" type="presParOf" srcId="{1CF68A75-FDFF-4B1F-9CAB-FEF033ABFCAE}" destId="{FA914D4A-8CD4-4BED-8A40-6D238BA40B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49CF68-0B70-48A7-A4AC-6B2CB0E61A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9DC9C5-4ADC-4D37-A498-CDA33FDE9CB5}">
      <dgm:prSet/>
      <dgm:spPr/>
      <dgm:t>
        <a:bodyPr/>
        <a:lstStyle/>
        <a:p>
          <a:r>
            <a:rPr lang="en-US"/>
            <a:t>Formula is simple</a:t>
          </a:r>
        </a:p>
      </dgm:t>
    </dgm:pt>
    <dgm:pt modelId="{BE7413E5-D1F7-41E6-8964-6B6BC262C06F}" type="parTrans" cxnId="{B3D69910-6983-4B8A-B46C-6585113C0CFF}">
      <dgm:prSet/>
      <dgm:spPr/>
      <dgm:t>
        <a:bodyPr/>
        <a:lstStyle/>
        <a:p>
          <a:endParaRPr lang="en-US"/>
        </a:p>
      </dgm:t>
    </dgm:pt>
    <dgm:pt modelId="{CA22B4E0-F4E5-4F16-9135-554D89C49B4A}" type="sibTrans" cxnId="{B3D69910-6983-4B8A-B46C-6585113C0CFF}">
      <dgm:prSet/>
      <dgm:spPr/>
      <dgm:t>
        <a:bodyPr/>
        <a:lstStyle/>
        <a:p>
          <a:endParaRPr lang="en-US"/>
        </a:p>
      </dgm:t>
    </dgm:pt>
    <dgm:pt modelId="{0DFABC2D-2046-4A5C-87A7-CD5ACACA1F56}">
      <dgm:prSet/>
      <dgm:spPr/>
      <dgm:t>
        <a:bodyPr/>
        <a:lstStyle/>
        <a:p>
          <a:r>
            <a:rPr lang="en-US"/>
            <a:t>Science is clear</a:t>
          </a:r>
        </a:p>
      </dgm:t>
    </dgm:pt>
    <dgm:pt modelId="{70500705-A0A0-4155-8C82-251BD8491E7C}" type="parTrans" cxnId="{7CB75638-9CDC-4367-860B-77229D68A5D7}">
      <dgm:prSet/>
      <dgm:spPr/>
      <dgm:t>
        <a:bodyPr/>
        <a:lstStyle/>
        <a:p>
          <a:endParaRPr lang="en-US"/>
        </a:p>
      </dgm:t>
    </dgm:pt>
    <dgm:pt modelId="{DE287061-B4D9-4FEE-8B3A-40FC52596E3B}" type="sibTrans" cxnId="{7CB75638-9CDC-4367-860B-77229D68A5D7}">
      <dgm:prSet/>
      <dgm:spPr/>
      <dgm:t>
        <a:bodyPr/>
        <a:lstStyle/>
        <a:p>
          <a:endParaRPr lang="en-US"/>
        </a:p>
      </dgm:t>
    </dgm:pt>
    <dgm:pt modelId="{A1573462-5697-41EA-BB0E-A03F29924F22}">
      <dgm:prSet/>
      <dgm:spPr/>
      <dgm:t>
        <a:bodyPr/>
        <a:lstStyle/>
        <a:p>
          <a:r>
            <a:rPr lang="en-US"/>
            <a:t>Legal basis is clear on the implementation commitments</a:t>
          </a:r>
        </a:p>
      </dgm:t>
    </dgm:pt>
    <dgm:pt modelId="{69E833E4-5A2F-4BA8-99FF-73550DBDACFF}" type="parTrans" cxnId="{4B9C9F55-6AE9-4A70-ADFF-3D7A9339CDDE}">
      <dgm:prSet/>
      <dgm:spPr/>
      <dgm:t>
        <a:bodyPr/>
        <a:lstStyle/>
        <a:p>
          <a:endParaRPr lang="en-US"/>
        </a:p>
      </dgm:t>
    </dgm:pt>
    <dgm:pt modelId="{9B223DB4-EDC4-4EE8-B16E-0BF468EAE25D}" type="sibTrans" cxnId="{4B9C9F55-6AE9-4A70-ADFF-3D7A9339CDDE}">
      <dgm:prSet/>
      <dgm:spPr/>
      <dgm:t>
        <a:bodyPr/>
        <a:lstStyle/>
        <a:p>
          <a:endParaRPr lang="en-US"/>
        </a:p>
      </dgm:t>
    </dgm:pt>
    <dgm:pt modelId="{897AC450-6E77-4244-8392-39A625D106E9}">
      <dgm:prSet/>
      <dgm:spPr/>
      <dgm:t>
        <a:bodyPr/>
        <a:lstStyle/>
        <a:p>
          <a:r>
            <a:rPr lang="en-US"/>
            <a:t>All captured in the global Nurturing Care Framework</a:t>
          </a:r>
        </a:p>
      </dgm:t>
    </dgm:pt>
    <dgm:pt modelId="{AA53714C-7AF8-4263-B33F-9064C1B8AC6B}" type="parTrans" cxnId="{87810E4C-4614-4D80-8E00-6AE02512ACEC}">
      <dgm:prSet/>
      <dgm:spPr/>
      <dgm:t>
        <a:bodyPr/>
        <a:lstStyle/>
        <a:p>
          <a:endParaRPr lang="en-US"/>
        </a:p>
      </dgm:t>
    </dgm:pt>
    <dgm:pt modelId="{8735AA6B-BD37-4B4F-BDE1-CC3C89DE41BD}" type="sibTrans" cxnId="{87810E4C-4614-4D80-8E00-6AE02512ACEC}">
      <dgm:prSet/>
      <dgm:spPr/>
      <dgm:t>
        <a:bodyPr/>
        <a:lstStyle/>
        <a:p>
          <a:endParaRPr lang="en-US"/>
        </a:p>
      </dgm:t>
    </dgm:pt>
    <dgm:pt modelId="{587B2D9B-518E-4FCE-8595-078417CCFF27}" type="pres">
      <dgm:prSet presAssocID="{0F49CF68-0B70-48A7-A4AC-6B2CB0E61ABE}" presName="root" presStyleCnt="0">
        <dgm:presLayoutVars>
          <dgm:dir/>
          <dgm:resizeHandles val="exact"/>
        </dgm:presLayoutVars>
      </dgm:prSet>
      <dgm:spPr/>
    </dgm:pt>
    <dgm:pt modelId="{0EB0230C-718D-4143-B3FD-D6DB4C241A9A}" type="pres">
      <dgm:prSet presAssocID="{BF9DC9C5-4ADC-4D37-A498-CDA33FDE9CB5}" presName="compNode" presStyleCnt="0"/>
      <dgm:spPr/>
    </dgm:pt>
    <dgm:pt modelId="{5A168AE4-C251-4CFD-A593-169A3F906CB2}" type="pres">
      <dgm:prSet presAssocID="{BF9DC9C5-4ADC-4D37-A498-CDA33FDE9CB5}" presName="bgRect" presStyleLbl="bgShp" presStyleIdx="0" presStyleCnt="4"/>
      <dgm:spPr/>
    </dgm:pt>
    <dgm:pt modelId="{15768C29-0B24-41B8-A5A0-B749987CADF1}" type="pres">
      <dgm:prSet presAssocID="{BF9DC9C5-4ADC-4D37-A498-CDA33FDE9C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BE711C3-8D50-4C03-B6AD-7525D1283B9E}" type="pres">
      <dgm:prSet presAssocID="{BF9DC9C5-4ADC-4D37-A498-CDA33FDE9CB5}" presName="spaceRect" presStyleCnt="0"/>
      <dgm:spPr/>
    </dgm:pt>
    <dgm:pt modelId="{2664AC38-267C-41CF-9178-0406171F0F67}" type="pres">
      <dgm:prSet presAssocID="{BF9DC9C5-4ADC-4D37-A498-CDA33FDE9CB5}" presName="parTx" presStyleLbl="revTx" presStyleIdx="0" presStyleCnt="4">
        <dgm:presLayoutVars>
          <dgm:chMax val="0"/>
          <dgm:chPref val="0"/>
        </dgm:presLayoutVars>
      </dgm:prSet>
      <dgm:spPr/>
    </dgm:pt>
    <dgm:pt modelId="{27431867-71B0-477C-A611-B9896A5D9A13}" type="pres">
      <dgm:prSet presAssocID="{CA22B4E0-F4E5-4F16-9135-554D89C49B4A}" presName="sibTrans" presStyleCnt="0"/>
      <dgm:spPr/>
    </dgm:pt>
    <dgm:pt modelId="{67DEB9C1-3619-400D-A242-9F83421179A4}" type="pres">
      <dgm:prSet presAssocID="{0DFABC2D-2046-4A5C-87A7-CD5ACACA1F56}" presName="compNode" presStyleCnt="0"/>
      <dgm:spPr/>
    </dgm:pt>
    <dgm:pt modelId="{56E60BFE-4838-4B3B-908F-44777D2D8D05}" type="pres">
      <dgm:prSet presAssocID="{0DFABC2D-2046-4A5C-87A7-CD5ACACA1F56}" presName="bgRect" presStyleLbl="bgShp" presStyleIdx="1" presStyleCnt="4"/>
      <dgm:spPr/>
    </dgm:pt>
    <dgm:pt modelId="{B38C6463-93D4-4C10-AB8B-586215842616}" type="pres">
      <dgm:prSet presAssocID="{0DFABC2D-2046-4A5C-87A7-CD5ACACA1F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681B9DC7-73EA-4B79-84E9-CDCFA1831F14}" type="pres">
      <dgm:prSet presAssocID="{0DFABC2D-2046-4A5C-87A7-CD5ACACA1F56}" presName="spaceRect" presStyleCnt="0"/>
      <dgm:spPr/>
    </dgm:pt>
    <dgm:pt modelId="{F09407AC-4927-43EE-A53C-A0EE09540D13}" type="pres">
      <dgm:prSet presAssocID="{0DFABC2D-2046-4A5C-87A7-CD5ACACA1F56}" presName="parTx" presStyleLbl="revTx" presStyleIdx="1" presStyleCnt="4">
        <dgm:presLayoutVars>
          <dgm:chMax val="0"/>
          <dgm:chPref val="0"/>
        </dgm:presLayoutVars>
      </dgm:prSet>
      <dgm:spPr/>
    </dgm:pt>
    <dgm:pt modelId="{FC144609-4AE4-4886-9C27-649433F4B739}" type="pres">
      <dgm:prSet presAssocID="{DE287061-B4D9-4FEE-8B3A-40FC52596E3B}" presName="sibTrans" presStyleCnt="0"/>
      <dgm:spPr/>
    </dgm:pt>
    <dgm:pt modelId="{5496367A-C5CE-4693-B5EE-B836266F29E3}" type="pres">
      <dgm:prSet presAssocID="{A1573462-5697-41EA-BB0E-A03F29924F22}" presName="compNode" presStyleCnt="0"/>
      <dgm:spPr/>
    </dgm:pt>
    <dgm:pt modelId="{11A90766-B9EF-4685-81BB-DD37EB1873DB}" type="pres">
      <dgm:prSet presAssocID="{A1573462-5697-41EA-BB0E-A03F29924F22}" presName="bgRect" presStyleLbl="bgShp" presStyleIdx="2" presStyleCnt="4"/>
      <dgm:spPr/>
    </dgm:pt>
    <dgm:pt modelId="{F15E9A7A-52FC-4DC0-B0F7-B0447E2BEF2F}" type="pres">
      <dgm:prSet presAssocID="{A1573462-5697-41EA-BB0E-A03F29924F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52C7FE5-E866-40A4-9833-90ECA60E3C57}" type="pres">
      <dgm:prSet presAssocID="{A1573462-5697-41EA-BB0E-A03F29924F22}" presName="spaceRect" presStyleCnt="0"/>
      <dgm:spPr/>
    </dgm:pt>
    <dgm:pt modelId="{78268E73-64FC-4C04-A75E-632CFDC2AD57}" type="pres">
      <dgm:prSet presAssocID="{A1573462-5697-41EA-BB0E-A03F29924F22}" presName="parTx" presStyleLbl="revTx" presStyleIdx="2" presStyleCnt="4">
        <dgm:presLayoutVars>
          <dgm:chMax val="0"/>
          <dgm:chPref val="0"/>
        </dgm:presLayoutVars>
      </dgm:prSet>
      <dgm:spPr/>
    </dgm:pt>
    <dgm:pt modelId="{B3E2770D-6BEC-483F-A4F5-66B267EAF79D}" type="pres">
      <dgm:prSet presAssocID="{9B223DB4-EDC4-4EE8-B16E-0BF468EAE25D}" presName="sibTrans" presStyleCnt="0"/>
      <dgm:spPr/>
    </dgm:pt>
    <dgm:pt modelId="{D4834965-11A3-4630-B82C-63C7E23F3D2C}" type="pres">
      <dgm:prSet presAssocID="{897AC450-6E77-4244-8392-39A625D106E9}" presName="compNode" presStyleCnt="0"/>
      <dgm:spPr/>
    </dgm:pt>
    <dgm:pt modelId="{9C29CC48-08A2-4B8E-9CC5-1E6A521DEDFF}" type="pres">
      <dgm:prSet presAssocID="{897AC450-6E77-4244-8392-39A625D106E9}" presName="bgRect" presStyleLbl="bgShp" presStyleIdx="3" presStyleCnt="4"/>
      <dgm:spPr/>
    </dgm:pt>
    <dgm:pt modelId="{8DCC3124-D9C9-4872-99DF-15E5B52EC005}" type="pres">
      <dgm:prSet presAssocID="{897AC450-6E77-4244-8392-39A625D106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313E7BB-ABFF-4BF9-9D13-DCEEB09B8DA8}" type="pres">
      <dgm:prSet presAssocID="{897AC450-6E77-4244-8392-39A625D106E9}" presName="spaceRect" presStyleCnt="0"/>
      <dgm:spPr/>
    </dgm:pt>
    <dgm:pt modelId="{789470C8-20D3-490C-993E-12672624FABE}" type="pres">
      <dgm:prSet presAssocID="{897AC450-6E77-4244-8392-39A625D106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D69910-6983-4B8A-B46C-6585113C0CFF}" srcId="{0F49CF68-0B70-48A7-A4AC-6B2CB0E61ABE}" destId="{BF9DC9C5-4ADC-4D37-A498-CDA33FDE9CB5}" srcOrd="0" destOrd="0" parTransId="{BE7413E5-D1F7-41E6-8964-6B6BC262C06F}" sibTransId="{CA22B4E0-F4E5-4F16-9135-554D89C49B4A}"/>
    <dgm:cxn modelId="{E4705132-1F47-4DCB-B314-9FEA894D66A6}" type="presOf" srcId="{BF9DC9C5-4ADC-4D37-A498-CDA33FDE9CB5}" destId="{2664AC38-267C-41CF-9178-0406171F0F67}" srcOrd="0" destOrd="0" presId="urn:microsoft.com/office/officeart/2018/2/layout/IconVerticalSolidList"/>
    <dgm:cxn modelId="{7CB75638-9CDC-4367-860B-77229D68A5D7}" srcId="{0F49CF68-0B70-48A7-A4AC-6B2CB0E61ABE}" destId="{0DFABC2D-2046-4A5C-87A7-CD5ACACA1F56}" srcOrd="1" destOrd="0" parTransId="{70500705-A0A0-4155-8C82-251BD8491E7C}" sibTransId="{DE287061-B4D9-4FEE-8B3A-40FC52596E3B}"/>
    <dgm:cxn modelId="{44223742-377F-4D4F-8B72-B8524739F210}" type="presOf" srcId="{A1573462-5697-41EA-BB0E-A03F29924F22}" destId="{78268E73-64FC-4C04-A75E-632CFDC2AD57}" srcOrd="0" destOrd="0" presId="urn:microsoft.com/office/officeart/2018/2/layout/IconVerticalSolidList"/>
    <dgm:cxn modelId="{87810E4C-4614-4D80-8E00-6AE02512ACEC}" srcId="{0F49CF68-0B70-48A7-A4AC-6B2CB0E61ABE}" destId="{897AC450-6E77-4244-8392-39A625D106E9}" srcOrd="3" destOrd="0" parTransId="{AA53714C-7AF8-4263-B33F-9064C1B8AC6B}" sibTransId="{8735AA6B-BD37-4B4F-BDE1-CC3C89DE41BD}"/>
    <dgm:cxn modelId="{6F3C0654-1CFA-4845-B8F8-CA5B63AC50F9}" type="presOf" srcId="{0DFABC2D-2046-4A5C-87A7-CD5ACACA1F56}" destId="{F09407AC-4927-43EE-A53C-A0EE09540D13}" srcOrd="0" destOrd="0" presId="urn:microsoft.com/office/officeart/2018/2/layout/IconVerticalSolidList"/>
    <dgm:cxn modelId="{4B9C9F55-6AE9-4A70-ADFF-3D7A9339CDDE}" srcId="{0F49CF68-0B70-48A7-A4AC-6B2CB0E61ABE}" destId="{A1573462-5697-41EA-BB0E-A03F29924F22}" srcOrd="2" destOrd="0" parTransId="{69E833E4-5A2F-4BA8-99FF-73550DBDACFF}" sibTransId="{9B223DB4-EDC4-4EE8-B16E-0BF468EAE25D}"/>
    <dgm:cxn modelId="{9A5EAB7E-33D8-49C0-829F-E90D73B61526}" type="presOf" srcId="{897AC450-6E77-4244-8392-39A625D106E9}" destId="{789470C8-20D3-490C-993E-12672624FABE}" srcOrd="0" destOrd="0" presId="urn:microsoft.com/office/officeart/2018/2/layout/IconVerticalSolidList"/>
    <dgm:cxn modelId="{6EEE6AF3-9661-462D-9EA5-A618E12CBAAC}" type="presOf" srcId="{0F49CF68-0B70-48A7-A4AC-6B2CB0E61ABE}" destId="{587B2D9B-518E-4FCE-8595-078417CCFF27}" srcOrd="0" destOrd="0" presId="urn:microsoft.com/office/officeart/2018/2/layout/IconVerticalSolidList"/>
    <dgm:cxn modelId="{1C335642-34B7-451E-9C2E-3E7BB6521217}" type="presParOf" srcId="{587B2D9B-518E-4FCE-8595-078417CCFF27}" destId="{0EB0230C-718D-4143-B3FD-D6DB4C241A9A}" srcOrd="0" destOrd="0" presId="urn:microsoft.com/office/officeart/2018/2/layout/IconVerticalSolidList"/>
    <dgm:cxn modelId="{0100B223-BDA4-46D7-9013-7B15EF2BCCC2}" type="presParOf" srcId="{0EB0230C-718D-4143-B3FD-D6DB4C241A9A}" destId="{5A168AE4-C251-4CFD-A593-169A3F906CB2}" srcOrd="0" destOrd="0" presId="urn:microsoft.com/office/officeart/2018/2/layout/IconVerticalSolidList"/>
    <dgm:cxn modelId="{AB0E3164-262C-46F4-87C8-815EB61D9AC6}" type="presParOf" srcId="{0EB0230C-718D-4143-B3FD-D6DB4C241A9A}" destId="{15768C29-0B24-41B8-A5A0-B749987CADF1}" srcOrd="1" destOrd="0" presId="urn:microsoft.com/office/officeart/2018/2/layout/IconVerticalSolidList"/>
    <dgm:cxn modelId="{58F7825C-B4E6-4A89-AD6B-1ED896F685FF}" type="presParOf" srcId="{0EB0230C-718D-4143-B3FD-D6DB4C241A9A}" destId="{ABE711C3-8D50-4C03-B6AD-7525D1283B9E}" srcOrd="2" destOrd="0" presId="urn:microsoft.com/office/officeart/2018/2/layout/IconVerticalSolidList"/>
    <dgm:cxn modelId="{06CF39F7-BFC0-49C3-B877-75489565CF7A}" type="presParOf" srcId="{0EB0230C-718D-4143-B3FD-D6DB4C241A9A}" destId="{2664AC38-267C-41CF-9178-0406171F0F67}" srcOrd="3" destOrd="0" presId="urn:microsoft.com/office/officeart/2018/2/layout/IconVerticalSolidList"/>
    <dgm:cxn modelId="{C18FECB2-8177-4C71-AFF8-FB9691D215D4}" type="presParOf" srcId="{587B2D9B-518E-4FCE-8595-078417CCFF27}" destId="{27431867-71B0-477C-A611-B9896A5D9A13}" srcOrd="1" destOrd="0" presId="urn:microsoft.com/office/officeart/2018/2/layout/IconVerticalSolidList"/>
    <dgm:cxn modelId="{99C8B711-E937-488C-A64A-EBCDEAAA8749}" type="presParOf" srcId="{587B2D9B-518E-4FCE-8595-078417CCFF27}" destId="{67DEB9C1-3619-400D-A242-9F83421179A4}" srcOrd="2" destOrd="0" presId="urn:microsoft.com/office/officeart/2018/2/layout/IconVerticalSolidList"/>
    <dgm:cxn modelId="{5717DACB-D5C0-414C-8273-E2DD44330A1B}" type="presParOf" srcId="{67DEB9C1-3619-400D-A242-9F83421179A4}" destId="{56E60BFE-4838-4B3B-908F-44777D2D8D05}" srcOrd="0" destOrd="0" presId="urn:microsoft.com/office/officeart/2018/2/layout/IconVerticalSolidList"/>
    <dgm:cxn modelId="{EF049A4C-9772-451D-AE73-2902CC78539E}" type="presParOf" srcId="{67DEB9C1-3619-400D-A242-9F83421179A4}" destId="{B38C6463-93D4-4C10-AB8B-586215842616}" srcOrd="1" destOrd="0" presId="urn:microsoft.com/office/officeart/2018/2/layout/IconVerticalSolidList"/>
    <dgm:cxn modelId="{5061B819-42E1-47C1-8D0D-976F53F45534}" type="presParOf" srcId="{67DEB9C1-3619-400D-A242-9F83421179A4}" destId="{681B9DC7-73EA-4B79-84E9-CDCFA1831F14}" srcOrd="2" destOrd="0" presId="urn:microsoft.com/office/officeart/2018/2/layout/IconVerticalSolidList"/>
    <dgm:cxn modelId="{4C02D61A-CAFC-4766-826D-1DC89C320C8F}" type="presParOf" srcId="{67DEB9C1-3619-400D-A242-9F83421179A4}" destId="{F09407AC-4927-43EE-A53C-A0EE09540D13}" srcOrd="3" destOrd="0" presId="urn:microsoft.com/office/officeart/2018/2/layout/IconVerticalSolidList"/>
    <dgm:cxn modelId="{01F3CD3E-1722-413F-83B2-668F6A8D3436}" type="presParOf" srcId="{587B2D9B-518E-4FCE-8595-078417CCFF27}" destId="{FC144609-4AE4-4886-9C27-649433F4B739}" srcOrd="3" destOrd="0" presId="urn:microsoft.com/office/officeart/2018/2/layout/IconVerticalSolidList"/>
    <dgm:cxn modelId="{72542850-4087-410C-B5BE-F8BEDA9D5187}" type="presParOf" srcId="{587B2D9B-518E-4FCE-8595-078417CCFF27}" destId="{5496367A-C5CE-4693-B5EE-B836266F29E3}" srcOrd="4" destOrd="0" presId="urn:microsoft.com/office/officeart/2018/2/layout/IconVerticalSolidList"/>
    <dgm:cxn modelId="{BB4C1C70-5DE2-43A4-AFF4-B94AEA138AFE}" type="presParOf" srcId="{5496367A-C5CE-4693-B5EE-B836266F29E3}" destId="{11A90766-B9EF-4685-81BB-DD37EB1873DB}" srcOrd="0" destOrd="0" presId="urn:microsoft.com/office/officeart/2018/2/layout/IconVerticalSolidList"/>
    <dgm:cxn modelId="{F617F640-3F7A-4C0B-B921-0AECEC6C0E44}" type="presParOf" srcId="{5496367A-C5CE-4693-B5EE-B836266F29E3}" destId="{F15E9A7A-52FC-4DC0-B0F7-B0447E2BEF2F}" srcOrd="1" destOrd="0" presId="urn:microsoft.com/office/officeart/2018/2/layout/IconVerticalSolidList"/>
    <dgm:cxn modelId="{F96DBB16-E8C1-411D-BC70-8A96795FA0E9}" type="presParOf" srcId="{5496367A-C5CE-4693-B5EE-B836266F29E3}" destId="{252C7FE5-E866-40A4-9833-90ECA60E3C57}" srcOrd="2" destOrd="0" presId="urn:microsoft.com/office/officeart/2018/2/layout/IconVerticalSolidList"/>
    <dgm:cxn modelId="{318F8625-1F27-4506-8571-C34AD77F5EA1}" type="presParOf" srcId="{5496367A-C5CE-4693-B5EE-B836266F29E3}" destId="{78268E73-64FC-4C04-A75E-632CFDC2AD57}" srcOrd="3" destOrd="0" presId="urn:microsoft.com/office/officeart/2018/2/layout/IconVerticalSolidList"/>
    <dgm:cxn modelId="{A4AC5D6D-701B-4CB7-9794-268B8A475BFF}" type="presParOf" srcId="{587B2D9B-518E-4FCE-8595-078417CCFF27}" destId="{B3E2770D-6BEC-483F-A4F5-66B267EAF79D}" srcOrd="5" destOrd="0" presId="urn:microsoft.com/office/officeart/2018/2/layout/IconVerticalSolidList"/>
    <dgm:cxn modelId="{431D8218-187A-4EBF-B705-F8A0907A6AC2}" type="presParOf" srcId="{587B2D9B-518E-4FCE-8595-078417CCFF27}" destId="{D4834965-11A3-4630-B82C-63C7E23F3D2C}" srcOrd="6" destOrd="0" presId="urn:microsoft.com/office/officeart/2018/2/layout/IconVerticalSolidList"/>
    <dgm:cxn modelId="{602E2E2F-EE28-4BAD-B5B9-6E6599F06BB9}" type="presParOf" srcId="{D4834965-11A3-4630-B82C-63C7E23F3D2C}" destId="{9C29CC48-08A2-4B8E-9CC5-1E6A521DEDFF}" srcOrd="0" destOrd="0" presId="urn:microsoft.com/office/officeart/2018/2/layout/IconVerticalSolidList"/>
    <dgm:cxn modelId="{26B6EB0A-F90B-4662-B839-26C6FED2A2A1}" type="presParOf" srcId="{D4834965-11A3-4630-B82C-63C7E23F3D2C}" destId="{8DCC3124-D9C9-4872-99DF-15E5B52EC005}" srcOrd="1" destOrd="0" presId="urn:microsoft.com/office/officeart/2018/2/layout/IconVerticalSolidList"/>
    <dgm:cxn modelId="{C8C8BD68-531E-42E1-9580-F39E68415F0B}" type="presParOf" srcId="{D4834965-11A3-4630-B82C-63C7E23F3D2C}" destId="{5313E7BB-ABFF-4BF9-9D13-DCEEB09B8DA8}" srcOrd="2" destOrd="0" presId="urn:microsoft.com/office/officeart/2018/2/layout/IconVerticalSolidList"/>
    <dgm:cxn modelId="{74398819-C3BB-4074-9AEC-7AB7FEA6DAB5}" type="presParOf" srcId="{D4834965-11A3-4630-B82C-63C7E23F3D2C}" destId="{789470C8-20D3-490C-993E-12672624FA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4F65C-2725-415B-AA82-2AC2072D69C0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6CFE05-B15C-4C11-8275-8A1B55996FFE}">
      <dgm:prSet phldrT="[Text]"/>
      <dgm:spPr/>
      <dgm:t>
        <a:bodyPr/>
        <a:lstStyle/>
        <a:p>
          <a:r>
            <a:rPr lang="en-US" dirty="0"/>
            <a:t>Health and nutrition</a:t>
          </a:r>
        </a:p>
      </dgm:t>
    </dgm:pt>
    <dgm:pt modelId="{C2629ECB-A302-4D2B-BCED-1EBC2B071B4B}" type="parTrans" cxnId="{0644F392-E3A3-46B5-B88C-8747BC7A9CD8}">
      <dgm:prSet/>
      <dgm:spPr/>
      <dgm:t>
        <a:bodyPr/>
        <a:lstStyle/>
        <a:p>
          <a:endParaRPr lang="en-US"/>
        </a:p>
      </dgm:t>
    </dgm:pt>
    <dgm:pt modelId="{0BC2ADC4-E9EE-4EBF-B1E1-695FD829ECA4}" type="sibTrans" cxnId="{0644F392-E3A3-46B5-B88C-8747BC7A9CD8}">
      <dgm:prSet/>
      <dgm:spPr/>
      <dgm:t>
        <a:bodyPr/>
        <a:lstStyle/>
        <a:p>
          <a:endParaRPr lang="en-US"/>
        </a:p>
      </dgm:t>
    </dgm:pt>
    <dgm:pt modelId="{1D931B08-26BB-46D2-B457-2D41EE7ACBE1}">
      <dgm:prSet phldrT="[Text]"/>
      <dgm:spPr/>
      <dgm:t>
        <a:bodyPr/>
        <a:lstStyle/>
        <a:p>
          <a:r>
            <a:rPr lang="en-US" dirty="0"/>
            <a:t>Responsive caregiving, safety and protection </a:t>
          </a:r>
        </a:p>
      </dgm:t>
    </dgm:pt>
    <dgm:pt modelId="{AF7D55A0-41E6-421E-A4A6-3AF65D88DCA9}" type="parTrans" cxnId="{5DE40B54-0B75-4533-AD70-439DF1C620B2}">
      <dgm:prSet/>
      <dgm:spPr/>
      <dgm:t>
        <a:bodyPr/>
        <a:lstStyle/>
        <a:p>
          <a:endParaRPr lang="en-US"/>
        </a:p>
      </dgm:t>
    </dgm:pt>
    <dgm:pt modelId="{86DAA5C2-FDDB-4CD3-A1A3-1D276C3284E9}" type="sibTrans" cxnId="{5DE40B54-0B75-4533-AD70-439DF1C620B2}">
      <dgm:prSet/>
      <dgm:spPr/>
      <dgm:t>
        <a:bodyPr/>
        <a:lstStyle/>
        <a:p>
          <a:endParaRPr lang="en-US"/>
        </a:p>
      </dgm:t>
    </dgm:pt>
    <dgm:pt modelId="{5A750AD4-A3B9-4DEE-8AB2-AE7159764AF3}">
      <dgm:prSet phldrT="[Text]"/>
      <dgm:spPr/>
      <dgm:t>
        <a:bodyPr/>
        <a:lstStyle/>
        <a:p>
          <a:r>
            <a:rPr lang="en-US" dirty="0"/>
            <a:t>Opportunities for early learning</a:t>
          </a:r>
        </a:p>
      </dgm:t>
    </dgm:pt>
    <dgm:pt modelId="{F35C062F-E5F8-4F01-A342-73D2731B5BD4}" type="parTrans" cxnId="{D1FD5985-0C7A-4F35-A6BA-8F2B5CA80F7F}">
      <dgm:prSet/>
      <dgm:spPr/>
      <dgm:t>
        <a:bodyPr/>
        <a:lstStyle/>
        <a:p>
          <a:endParaRPr lang="en-US"/>
        </a:p>
      </dgm:t>
    </dgm:pt>
    <dgm:pt modelId="{E63858F1-31C8-49D2-9D8D-E8085F42718F}" type="sibTrans" cxnId="{D1FD5985-0C7A-4F35-A6BA-8F2B5CA80F7F}">
      <dgm:prSet/>
      <dgm:spPr/>
      <dgm:t>
        <a:bodyPr/>
        <a:lstStyle/>
        <a:p>
          <a:endParaRPr lang="en-US"/>
        </a:p>
      </dgm:t>
    </dgm:pt>
    <dgm:pt modelId="{EAFFD806-6E94-4E23-A061-4BD6B0E881A1}">
      <dgm:prSet phldrT="[Text]"/>
      <dgm:spPr/>
      <dgm:t>
        <a:bodyPr/>
        <a:lstStyle/>
        <a:p>
          <a:r>
            <a:rPr lang="en-US" b="1" dirty="0"/>
            <a:t>Children develop to their full potential</a:t>
          </a:r>
        </a:p>
      </dgm:t>
    </dgm:pt>
    <dgm:pt modelId="{14D639C0-857E-40EA-BBBB-A3A66749C9CB}" type="parTrans" cxnId="{FB959F3D-D607-4114-8072-F8EF8D46F106}">
      <dgm:prSet/>
      <dgm:spPr/>
      <dgm:t>
        <a:bodyPr/>
        <a:lstStyle/>
        <a:p>
          <a:endParaRPr lang="en-US"/>
        </a:p>
      </dgm:t>
    </dgm:pt>
    <dgm:pt modelId="{799EFE46-6A0C-4DE9-BF76-6688797B5D77}" type="sibTrans" cxnId="{FB959F3D-D607-4114-8072-F8EF8D46F106}">
      <dgm:prSet/>
      <dgm:spPr/>
      <dgm:t>
        <a:bodyPr/>
        <a:lstStyle/>
        <a:p>
          <a:endParaRPr lang="en-US"/>
        </a:p>
      </dgm:t>
    </dgm:pt>
    <dgm:pt modelId="{AAFB5F47-2AA9-4B71-8C57-B598535D7A0B}" type="pres">
      <dgm:prSet presAssocID="{62F4F65C-2725-415B-AA82-2AC2072D69C0}" presName="Name0" presStyleCnt="0">
        <dgm:presLayoutVars>
          <dgm:chMax val="4"/>
          <dgm:resizeHandles val="exact"/>
        </dgm:presLayoutVars>
      </dgm:prSet>
      <dgm:spPr/>
    </dgm:pt>
    <dgm:pt modelId="{76507745-1C94-448E-88C5-6ECDCCD5BEC8}" type="pres">
      <dgm:prSet presAssocID="{62F4F65C-2725-415B-AA82-2AC2072D69C0}" presName="ellipse" presStyleLbl="trBgShp" presStyleIdx="0" presStyleCnt="1"/>
      <dgm:spPr/>
    </dgm:pt>
    <dgm:pt modelId="{F3EF1649-1641-4DE9-BEAD-2DBFB1C0AE17}" type="pres">
      <dgm:prSet presAssocID="{62F4F65C-2725-415B-AA82-2AC2072D69C0}" presName="arrow1" presStyleLbl="fgShp" presStyleIdx="0" presStyleCnt="1"/>
      <dgm:spPr/>
    </dgm:pt>
    <dgm:pt modelId="{8736C25A-EC12-4693-BF0B-14EEF4BB962C}" type="pres">
      <dgm:prSet presAssocID="{62F4F65C-2725-415B-AA82-2AC2072D69C0}" presName="rectangle" presStyleLbl="revTx" presStyleIdx="0" presStyleCnt="1">
        <dgm:presLayoutVars>
          <dgm:bulletEnabled val="1"/>
        </dgm:presLayoutVars>
      </dgm:prSet>
      <dgm:spPr/>
    </dgm:pt>
    <dgm:pt modelId="{5C4FDABC-FDFF-4864-940E-C6E3BF3A9608}" type="pres">
      <dgm:prSet presAssocID="{1D931B08-26BB-46D2-B457-2D41EE7ACBE1}" presName="item1" presStyleLbl="node1" presStyleIdx="0" presStyleCnt="3">
        <dgm:presLayoutVars>
          <dgm:bulletEnabled val="1"/>
        </dgm:presLayoutVars>
      </dgm:prSet>
      <dgm:spPr/>
    </dgm:pt>
    <dgm:pt modelId="{6C8660E5-4DDD-452E-988C-AF1BA289B4F1}" type="pres">
      <dgm:prSet presAssocID="{5A750AD4-A3B9-4DEE-8AB2-AE7159764AF3}" presName="item2" presStyleLbl="node1" presStyleIdx="1" presStyleCnt="3">
        <dgm:presLayoutVars>
          <dgm:bulletEnabled val="1"/>
        </dgm:presLayoutVars>
      </dgm:prSet>
      <dgm:spPr/>
    </dgm:pt>
    <dgm:pt modelId="{12086A64-CE68-4FD9-8CF8-4AD9D0B21855}" type="pres">
      <dgm:prSet presAssocID="{EAFFD806-6E94-4E23-A061-4BD6B0E881A1}" presName="item3" presStyleLbl="node1" presStyleIdx="2" presStyleCnt="3">
        <dgm:presLayoutVars>
          <dgm:bulletEnabled val="1"/>
        </dgm:presLayoutVars>
      </dgm:prSet>
      <dgm:spPr/>
    </dgm:pt>
    <dgm:pt modelId="{2B69BC64-6FFB-4F6E-AE08-759EF2641742}" type="pres">
      <dgm:prSet presAssocID="{62F4F65C-2725-415B-AA82-2AC2072D69C0}" presName="funnel" presStyleLbl="trAlignAcc1" presStyleIdx="0" presStyleCnt="1"/>
      <dgm:spPr/>
    </dgm:pt>
  </dgm:ptLst>
  <dgm:cxnLst>
    <dgm:cxn modelId="{231D7D17-A416-4155-8CD8-6A1B0416B89C}" type="presOf" srcId="{5A750AD4-A3B9-4DEE-8AB2-AE7159764AF3}" destId="{5C4FDABC-FDFF-4864-940E-C6E3BF3A9608}" srcOrd="0" destOrd="0" presId="urn:microsoft.com/office/officeart/2005/8/layout/funnel1"/>
    <dgm:cxn modelId="{84F9F034-DD80-45F4-A8BA-84419617DA8A}" type="presOf" srcId="{62F4F65C-2725-415B-AA82-2AC2072D69C0}" destId="{AAFB5F47-2AA9-4B71-8C57-B598535D7A0B}" srcOrd="0" destOrd="0" presId="urn:microsoft.com/office/officeart/2005/8/layout/funnel1"/>
    <dgm:cxn modelId="{FB959F3D-D607-4114-8072-F8EF8D46F106}" srcId="{62F4F65C-2725-415B-AA82-2AC2072D69C0}" destId="{EAFFD806-6E94-4E23-A061-4BD6B0E881A1}" srcOrd="3" destOrd="0" parTransId="{14D639C0-857E-40EA-BBBB-A3A66749C9CB}" sibTransId="{799EFE46-6A0C-4DE9-BF76-6688797B5D77}"/>
    <dgm:cxn modelId="{7B4D1E5F-7192-498D-BF55-236E3EACE807}" type="presOf" srcId="{326CFE05-B15C-4C11-8275-8A1B55996FFE}" destId="{12086A64-CE68-4FD9-8CF8-4AD9D0B21855}" srcOrd="0" destOrd="0" presId="urn:microsoft.com/office/officeart/2005/8/layout/funnel1"/>
    <dgm:cxn modelId="{88875862-77A0-421B-8368-846FDC0FEE91}" type="presOf" srcId="{EAFFD806-6E94-4E23-A061-4BD6B0E881A1}" destId="{8736C25A-EC12-4693-BF0B-14EEF4BB962C}" srcOrd="0" destOrd="0" presId="urn:microsoft.com/office/officeart/2005/8/layout/funnel1"/>
    <dgm:cxn modelId="{5DE40B54-0B75-4533-AD70-439DF1C620B2}" srcId="{62F4F65C-2725-415B-AA82-2AC2072D69C0}" destId="{1D931B08-26BB-46D2-B457-2D41EE7ACBE1}" srcOrd="1" destOrd="0" parTransId="{AF7D55A0-41E6-421E-A4A6-3AF65D88DCA9}" sibTransId="{86DAA5C2-FDDB-4CD3-A1A3-1D276C3284E9}"/>
    <dgm:cxn modelId="{D1FD5985-0C7A-4F35-A6BA-8F2B5CA80F7F}" srcId="{62F4F65C-2725-415B-AA82-2AC2072D69C0}" destId="{5A750AD4-A3B9-4DEE-8AB2-AE7159764AF3}" srcOrd="2" destOrd="0" parTransId="{F35C062F-E5F8-4F01-A342-73D2731B5BD4}" sibTransId="{E63858F1-31C8-49D2-9D8D-E8085F42718F}"/>
    <dgm:cxn modelId="{0644F392-E3A3-46B5-B88C-8747BC7A9CD8}" srcId="{62F4F65C-2725-415B-AA82-2AC2072D69C0}" destId="{326CFE05-B15C-4C11-8275-8A1B55996FFE}" srcOrd="0" destOrd="0" parTransId="{C2629ECB-A302-4D2B-BCED-1EBC2B071B4B}" sibTransId="{0BC2ADC4-E9EE-4EBF-B1E1-695FD829ECA4}"/>
    <dgm:cxn modelId="{BB9FE5DA-5887-4752-A0FB-841F44C274E4}" type="presOf" srcId="{1D931B08-26BB-46D2-B457-2D41EE7ACBE1}" destId="{6C8660E5-4DDD-452E-988C-AF1BA289B4F1}" srcOrd="0" destOrd="0" presId="urn:microsoft.com/office/officeart/2005/8/layout/funnel1"/>
    <dgm:cxn modelId="{0829A96E-E11A-4D4B-B435-2EA5A8771D12}" type="presParOf" srcId="{AAFB5F47-2AA9-4B71-8C57-B598535D7A0B}" destId="{76507745-1C94-448E-88C5-6ECDCCD5BEC8}" srcOrd="0" destOrd="0" presId="urn:microsoft.com/office/officeart/2005/8/layout/funnel1"/>
    <dgm:cxn modelId="{52795F64-A226-4757-8FCE-650BEEE3122D}" type="presParOf" srcId="{AAFB5F47-2AA9-4B71-8C57-B598535D7A0B}" destId="{F3EF1649-1641-4DE9-BEAD-2DBFB1C0AE17}" srcOrd="1" destOrd="0" presId="urn:microsoft.com/office/officeart/2005/8/layout/funnel1"/>
    <dgm:cxn modelId="{C6CB7BD7-9D0A-474B-8A41-747474EECFB0}" type="presParOf" srcId="{AAFB5F47-2AA9-4B71-8C57-B598535D7A0B}" destId="{8736C25A-EC12-4693-BF0B-14EEF4BB962C}" srcOrd="2" destOrd="0" presId="urn:microsoft.com/office/officeart/2005/8/layout/funnel1"/>
    <dgm:cxn modelId="{175CB6A3-8200-4D3B-93E7-FE9AA5696EB2}" type="presParOf" srcId="{AAFB5F47-2AA9-4B71-8C57-B598535D7A0B}" destId="{5C4FDABC-FDFF-4864-940E-C6E3BF3A9608}" srcOrd="3" destOrd="0" presId="urn:microsoft.com/office/officeart/2005/8/layout/funnel1"/>
    <dgm:cxn modelId="{13320C82-3D0A-4E09-9B72-66011C52EA3B}" type="presParOf" srcId="{AAFB5F47-2AA9-4B71-8C57-B598535D7A0B}" destId="{6C8660E5-4DDD-452E-988C-AF1BA289B4F1}" srcOrd="4" destOrd="0" presId="urn:microsoft.com/office/officeart/2005/8/layout/funnel1"/>
    <dgm:cxn modelId="{BAC1DB98-C4AF-4019-A406-3FC6E8CA3A71}" type="presParOf" srcId="{AAFB5F47-2AA9-4B71-8C57-B598535D7A0B}" destId="{12086A64-CE68-4FD9-8CF8-4AD9D0B21855}" srcOrd="5" destOrd="0" presId="urn:microsoft.com/office/officeart/2005/8/layout/funnel1"/>
    <dgm:cxn modelId="{40C6C760-5880-4084-9565-291A90C53165}" type="presParOf" srcId="{AAFB5F47-2AA9-4B71-8C57-B598535D7A0B}" destId="{2B69BC64-6FFB-4F6E-AE08-759EF264174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FD1779-60CC-40F7-909D-207FC6162CC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F1DA49-130B-4E47-BCDD-6B4E333251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Eggs</a:t>
          </a:r>
        </a:p>
      </dgm:t>
    </dgm:pt>
    <dgm:pt modelId="{68385255-8BE2-4C52-9FD1-24D98D750075}" type="parTrans" cxnId="{40998371-9529-44E5-B191-345B03B71BFC}">
      <dgm:prSet/>
      <dgm:spPr/>
      <dgm:t>
        <a:bodyPr/>
        <a:lstStyle/>
        <a:p>
          <a:endParaRPr lang="en-US"/>
        </a:p>
      </dgm:t>
    </dgm:pt>
    <dgm:pt modelId="{94DB6121-81BB-40E7-9181-18A801DD87FF}" type="sibTrans" cxnId="{40998371-9529-44E5-B191-345B03B71B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99054A-E752-49AB-9678-3B3A6FF28D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Flour</a:t>
          </a:r>
        </a:p>
      </dgm:t>
    </dgm:pt>
    <dgm:pt modelId="{25830520-C2ED-4F32-94D6-741E02DEC0F4}" type="parTrans" cxnId="{DA051C88-7BE7-413E-9BB0-7E570C61F09E}">
      <dgm:prSet/>
      <dgm:spPr/>
      <dgm:t>
        <a:bodyPr/>
        <a:lstStyle/>
        <a:p>
          <a:endParaRPr lang="en-US"/>
        </a:p>
      </dgm:t>
    </dgm:pt>
    <dgm:pt modelId="{DBB43B11-F043-405B-8382-6654EB6127D1}" type="sibTrans" cxnId="{DA051C88-7BE7-413E-9BB0-7E570C61F09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83F5F1-27BE-43B5-861C-74396C1D9D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Milk</a:t>
          </a:r>
        </a:p>
      </dgm:t>
    </dgm:pt>
    <dgm:pt modelId="{CF995757-BB9A-4F2F-B119-7D761D79EEA1}" type="parTrans" cxnId="{F5EA6E59-C2CF-4426-8A80-332758AA5516}">
      <dgm:prSet/>
      <dgm:spPr/>
      <dgm:t>
        <a:bodyPr/>
        <a:lstStyle/>
        <a:p>
          <a:endParaRPr lang="en-US"/>
        </a:p>
      </dgm:t>
    </dgm:pt>
    <dgm:pt modelId="{260400B5-64A1-412F-927B-E6AF088613F8}" type="sibTrans" cxnId="{F5EA6E59-C2CF-4426-8A80-332758AA55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F4114E-D617-48DE-A3EC-0E758A2A89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Sugar</a:t>
          </a:r>
        </a:p>
      </dgm:t>
    </dgm:pt>
    <dgm:pt modelId="{0DA4D73A-97D8-4F3E-9411-5EEAA519A86E}" type="parTrans" cxnId="{7FF310C0-CAD5-455A-BAB0-49DC96451ECD}">
      <dgm:prSet/>
      <dgm:spPr/>
      <dgm:t>
        <a:bodyPr/>
        <a:lstStyle/>
        <a:p>
          <a:endParaRPr lang="en-US"/>
        </a:p>
      </dgm:t>
    </dgm:pt>
    <dgm:pt modelId="{68F1A4DC-7294-43B6-B437-67C508D8433D}" type="sibTrans" cxnId="{7FF310C0-CAD5-455A-BAB0-49DC96451E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D64504-4A67-46C4-B4BE-9618118325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Baking powder</a:t>
          </a:r>
        </a:p>
      </dgm:t>
    </dgm:pt>
    <dgm:pt modelId="{0454191E-1DB8-495A-99FA-02AFF1E261D1}" type="parTrans" cxnId="{2AE2933A-33B5-41F4-B263-A23B30712912}">
      <dgm:prSet/>
      <dgm:spPr/>
      <dgm:t>
        <a:bodyPr/>
        <a:lstStyle/>
        <a:p>
          <a:endParaRPr lang="en-US"/>
        </a:p>
      </dgm:t>
    </dgm:pt>
    <dgm:pt modelId="{9275CB1C-D9E2-45CD-8117-75DCB8A01B66}" type="sibTrans" cxnId="{2AE2933A-33B5-41F4-B263-A23B307129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3DE7AC-EA2C-48D5-8AAF-B33AEDF8B1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Cocoa</a:t>
          </a:r>
        </a:p>
      </dgm:t>
    </dgm:pt>
    <dgm:pt modelId="{6C882A43-DE11-4BEC-95C5-52C60AA03CA3}" type="parTrans" cxnId="{2112C02C-34D2-4EF8-91DD-4FEA88D83246}">
      <dgm:prSet/>
      <dgm:spPr/>
      <dgm:t>
        <a:bodyPr/>
        <a:lstStyle/>
        <a:p>
          <a:endParaRPr lang="en-US"/>
        </a:p>
      </dgm:t>
    </dgm:pt>
    <dgm:pt modelId="{5BB6E38A-17D4-4822-81CC-9AF22A0A9A89}" type="sibTrans" cxnId="{2112C02C-34D2-4EF8-91DD-4FEA88D832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7010747-4722-45CD-9242-A71296016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Icing sugar</a:t>
          </a:r>
        </a:p>
      </dgm:t>
    </dgm:pt>
    <dgm:pt modelId="{1482E9AF-B0F3-409C-BDD7-17E6078721E9}" type="parTrans" cxnId="{D5CB3543-BA41-4784-9F90-A7B36C738DC6}">
      <dgm:prSet/>
      <dgm:spPr/>
      <dgm:t>
        <a:bodyPr/>
        <a:lstStyle/>
        <a:p>
          <a:endParaRPr lang="en-US"/>
        </a:p>
      </dgm:t>
    </dgm:pt>
    <dgm:pt modelId="{F2C33DD5-2CAF-4899-9B0A-E3D62FEE2981}" type="sibTrans" cxnId="{D5CB3543-BA41-4784-9F90-A7B36C738DC6}">
      <dgm:prSet/>
      <dgm:spPr/>
      <dgm:t>
        <a:bodyPr/>
        <a:lstStyle/>
        <a:p>
          <a:endParaRPr lang="en-US"/>
        </a:p>
      </dgm:t>
    </dgm:pt>
    <dgm:pt modelId="{FB7391DF-3878-4CCD-A1FF-CEE85D5FC3CE}" type="pres">
      <dgm:prSet presAssocID="{5BFD1779-60CC-40F7-909D-207FC6162CC8}" presName="root" presStyleCnt="0">
        <dgm:presLayoutVars>
          <dgm:dir/>
          <dgm:resizeHandles val="exact"/>
        </dgm:presLayoutVars>
      </dgm:prSet>
      <dgm:spPr/>
    </dgm:pt>
    <dgm:pt modelId="{449D49B1-908A-48D5-ADCD-90DF40D35661}" type="pres">
      <dgm:prSet presAssocID="{5BFD1779-60CC-40F7-909D-207FC6162CC8}" presName="container" presStyleCnt="0">
        <dgm:presLayoutVars>
          <dgm:dir/>
          <dgm:resizeHandles val="exact"/>
        </dgm:presLayoutVars>
      </dgm:prSet>
      <dgm:spPr/>
    </dgm:pt>
    <dgm:pt modelId="{5EB0112D-93FD-48EF-8066-BCF84AD1C4BD}" type="pres">
      <dgm:prSet presAssocID="{6DF1DA49-130B-4E47-BCDD-6B4E3332514A}" presName="compNode" presStyleCnt="0"/>
      <dgm:spPr/>
    </dgm:pt>
    <dgm:pt modelId="{B4284133-DD90-461B-B492-02D262E69A7E}" type="pres">
      <dgm:prSet presAssocID="{6DF1DA49-130B-4E47-BCDD-6B4E3332514A}" presName="iconBgRect" presStyleLbl="bgShp" presStyleIdx="0" presStyleCnt="7"/>
      <dgm:spPr/>
    </dgm:pt>
    <dgm:pt modelId="{F01E5578-4EFB-42AA-9A21-A6B99BBA3705}" type="pres">
      <dgm:prSet presAssocID="{6DF1DA49-130B-4E47-BCDD-6B4E3332514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ggs In Basket"/>
        </a:ext>
      </dgm:extLst>
    </dgm:pt>
    <dgm:pt modelId="{5A20EABC-9046-4DB6-9CE6-BDFA592E607D}" type="pres">
      <dgm:prSet presAssocID="{6DF1DA49-130B-4E47-BCDD-6B4E3332514A}" presName="spaceRect" presStyleCnt="0"/>
      <dgm:spPr/>
    </dgm:pt>
    <dgm:pt modelId="{5FC306BA-E613-45FC-BEB0-DD466C7B89F2}" type="pres">
      <dgm:prSet presAssocID="{6DF1DA49-130B-4E47-BCDD-6B4E3332514A}" presName="textRect" presStyleLbl="revTx" presStyleIdx="0" presStyleCnt="7">
        <dgm:presLayoutVars>
          <dgm:chMax val="1"/>
          <dgm:chPref val="1"/>
        </dgm:presLayoutVars>
      </dgm:prSet>
      <dgm:spPr/>
    </dgm:pt>
    <dgm:pt modelId="{7EF68DD5-40D8-48D2-936D-7CD719A9F2E9}" type="pres">
      <dgm:prSet presAssocID="{94DB6121-81BB-40E7-9181-18A801DD87FF}" presName="sibTrans" presStyleLbl="sibTrans2D1" presStyleIdx="0" presStyleCnt="0"/>
      <dgm:spPr/>
    </dgm:pt>
    <dgm:pt modelId="{D6EB6BA1-113A-4B6D-9A25-8D143CFD9EA5}" type="pres">
      <dgm:prSet presAssocID="{0999054A-E752-49AB-9678-3B3A6FF28D27}" presName="compNode" presStyleCnt="0"/>
      <dgm:spPr/>
    </dgm:pt>
    <dgm:pt modelId="{3C585DD0-DD3C-4176-B330-C4BDB23143B7}" type="pres">
      <dgm:prSet presAssocID="{0999054A-E752-49AB-9678-3B3A6FF28D27}" presName="iconBgRect" presStyleLbl="bgShp" presStyleIdx="1" presStyleCnt="7"/>
      <dgm:spPr/>
    </dgm:pt>
    <dgm:pt modelId="{836E1691-B89C-4B4A-B592-0F222DCBCB57}" type="pres">
      <dgm:prSet presAssocID="{0999054A-E752-49AB-9678-3B3A6FF28D2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1410CE85-A3C3-48A3-877A-1D9A1B48F87F}" type="pres">
      <dgm:prSet presAssocID="{0999054A-E752-49AB-9678-3B3A6FF28D27}" presName="spaceRect" presStyleCnt="0"/>
      <dgm:spPr/>
    </dgm:pt>
    <dgm:pt modelId="{C2246E1F-7693-4B0A-892A-2A703CA1F95D}" type="pres">
      <dgm:prSet presAssocID="{0999054A-E752-49AB-9678-3B3A6FF28D27}" presName="textRect" presStyleLbl="revTx" presStyleIdx="1" presStyleCnt="7">
        <dgm:presLayoutVars>
          <dgm:chMax val="1"/>
          <dgm:chPref val="1"/>
        </dgm:presLayoutVars>
      </dgm:prSet>
      <dgm:spPr/>
    </dgm:pt>
    <dgm:pt modelId="{5A0176CC-DBBD-43BA-8FF1-D6B775765DF6}" type="pres">
      <dgm:prSet presAssocID="{DBB43B11-F043-405B-8382-6654EB6127D1}" presName="sibTrans" presStyleLbl="sibTrans2D1" presStyleIdx="0" presStyleCnt="0"/>
      <dgm:spPr/>
    </dgm:pt>
    <dgm:pt modelId="{BBE94290-CFEE-4A3D-9032-B6B07456A93B}" type="pres">
      <dgm:prSet presAssocID="{D483F5F1-27BE-43B5-861C-74396C1D9DF7}" presName="compNode" presStyleCnt="0"/>
      <dgm:spPr/>
    </dgm:pt>
    <dgm:pt modelId="{61834F59-287B-4C28-96EF-E6A0C93D7B23}" type="pres">
      <dgm:prSet presAssocID="{D483F5F1-27BE-43B5-861C-74396C1D9DF7}" presName="iconBgRect" presStyleLbl="bgShp" presStyleIdx="2" presStyleCnt="7"/>
      <dgm:spPr/>
    </dgm:pt>
    <dgm:pt modelId="{97176BCA-990A-4B1D-BFC0-78050D125B36}" type="pres">
      <dgm:prSet presAssocID="{D483F5F1-27BE-43B5-861C-74396C1D9DF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BC8CEEAA-9454-4C0B-9F4C-45A3FD7AB9DA}" type="pres">
      <dgm:prSet presAssocID="{D483F5F1-27BE-43B5-861C-74396C1D9DF7}" presName="spaceRect" presStyleCnt="0"/>
      <dgm:spPr/>
    </dgm:pt>
    <dgm:pt modelId="{5B71EC78-2D8E-47F6-81F0-A50778CF5A96}" type="pres">
      <dgm:prSet presAssocID="{D483F5F1-27BE-43B5-861C-74396C1D9DF7}" presName="textRect" presStyleLbl="revTx" presStyleIdx="2" presStyleCnt="7">
        <dgm:presLayoutVars>
          <dgm:chMax val="1"/>
          <dgm:chPref val="1"/>
        </dgm:presLayoutVars>
      </dgm:prSet>
      <dgm:spPr/>
    </dgm:pt>
    <dgm:pt modelId="{B71DD8B1-6BD2-4731-8D1D-E53D3A58EC64}" type="pres">
      <dgm:prSet presAssocID="{260400B5-64A1-412F-927B-E6AF088613F8}" presName="sibTrans" presStyleLbl="sibTrans2D1" presStyleIdx="0" presStyleCnt="0"/>
      <dgm:spPr/>
    </dgm:pt>
    <dgm:pt modelId="{B0B9BC1F-5FB6-49D4-B0CB-589A8DE2CFE0}" type="pres">
      <dgm:prSet presAssocID="{F2F4114E-D617-48DE-A3EC-0E758A2A891B}" presName="compNode" presStyleCnt="0"/>
      <dgm:spPr/>
    </dgm:pt>
    <dgm:pt modelId="{1459E245-3AD4-4116-940F-2E2E05633805}" type="pres">
      <dgm:prSet presAssocID="{F2F4114E-D617-48DE-A3EC-0E758A2A891B}" presName="iconBgRect" presStyleLbl="bgShp" presStyleIdx="3" presStyleCnt="7"/>
      <dgm:spPr/>
    </dgm:pt>
    <dgm:pt modelId="{B5C8E388-A78A-4916-A5D7-8DD9E3A63A94}" type="pres">
      <dgm:prSet presAssocID="{F2F4114E-D617-48DE-A3EC-0E758A2A891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nut"/>
        </a:ext>
      </dgm:extLst>
    </dgm:pt>
    <dgm:pt modelId="{234796DA-5292-4107-89CA-78BC4FB067E1}" type="pres">
      <dgm:prSet presAssocID="{F2F4114E-D617-48DE-A3EC-0E758A2A891B}" presName="spaceRect" presStyleCnt="0"/>
      <dgm:spPr/>
    </dgm:pt>
    <dgm:pt modelId="{031CA377-C386-425F-A928-41B32575B484}" type="pres">
      <dgm:prSet presAssocID="{F2F4114E-D617-48DE-A3EC-0E758A2A891B}" presName="textRect" presStyleLbl="revTx" presStyleIdx="3" presStyleCnt="7">
        <dgm:presLayoutVars>
          <dgm:chMax val="1"/>
          <dgm:chPref val="1"/>
        </dgm:presLayoutVars>
      </dgm:prSet>
      <dgm:spPr/>
    </dgm:pt>
    <dgm:pt modelId="{C2F8D144-1B09-4469-A133-470F25395FF7}" type="pres">
      <dgm:prSet presAssocID="{68F1A4DC-7294-43B6-B437-67C508D8433D}" presName="sibTrans" presStyleLbl="sibTrans2D1" presStyleIdx="0" presStyleCnt="0"/>
      <dgm:spPr/>
    </dgm:pt>
    <dgm:pt modelId="{5D4AD6DB-1F2A-4784-994E-0C378A5353DE}" type="pres">
      <dgm:prSet presAssocID="{01D64504-4A67-46C4-B4BE-961811832506}" presName="compNode" presStyleCnt="0"/>
      <dgm:spPr/>
    </dgm:pt>
    <dgm:pt modelId="{996D83E5-ECCD-4411-A062-248962ED03A9}" type="pres">
      <dgm:prSet presAssocID="{01D64504-4A67-46C4-B4BE-961811832506}" presName="iconBgRect" presStyleLbl="bgShp" presStyleIdx="4" presStyleCnt="7"/>
      <dgm:spPr/>
    </dgm:pt>
    <dgm:pt modelId="{F3D06FCC-A4A4-4565-8B5B-8F200A978188}" type="pres">
      <dgm:prSet presAssocID="{01D64504-4A67-46C4-B4BE-961811832506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"/>
        </a:ext>
      </dgm:extLst>
    </dgm:pt>
    <dgm:pt modelId="{2B60E96C-3268-4CE5-A225-D3446799E3AA}" type="pres">
      <dgm:prSet presAssocID="{01D64504-4A67-46C4-B4BE-961811832506}" presName="spaceRect" presStyleCnt="0"/>
      <dgm:spPr/>
    </dgm:pt>
    <dgm:pt modelId="{04ACFDFB-E68D-4447-915F-22C1EF0C407A}" type="pres">
      <dgm:prSet presAssocID="{01D64504-4A67-46C4-B4BE-961811832506}" presName="textRect" presStyleLbl="revTx" presStyleIdx="4" presStyleCnt="7">
        <dgm:presLayoutVars>
          <dgm:chMax val="1"/>
          <dgm:chPref val="1"/>
        </dgm:presLayoutVars>
      </dgm:prSet>
      <dgm:spPr/>
    </dgm:pt>
    <dgm:pt modelId="{435FBDFA-322F-41BC-AECA-F9635932326B}" type="pres">
      <dgm:prSet presAssocID="{9275CB1C-D9E2-45CD-8117-75DCB8A01B66}" presName="sibTrans" presStyleLbl="sibTrans2D1" presStyleIdx="0" presStyleCnt="0"/>
      <dgm:spPr/>
    </dgm:pt>
    <dgm:pt modelId="{42D55D0B-76C7-4BCA-B9A6-D57E7243C3E3}" type="pres">
      <dgm:prSet presAssocID="{D73DE7AC-EA2C-48D5-8AAF-B33AEDF8B1B5}" presName="compNode" presStyleCnt="0"/>
      <dgm:spPr/>
    </dgm:pt>
    <dgm:pt modelId="{A7801ABC-CF20-4E10-8EB6-335D014B6F03}" type="pres">
      <dgm:prSet presAssocID="{D73DE7AC-EA2C-48D5-8AAF-B33AEDF8B1B5}" presName="iconBgRect" presStyleLbl="bgShp" presStyleIdx="5" presStyleCnt="7"/>
      <dgm:spPr/>
    </dgm:pt>
    <dgm:pt modelId="{A5345BB8-798A-4CAE-8A6D-915162F39546}" type="pres">
      <dgm:prSet presAssocID="{D73DE7AC-EA2C-48D5-8AAF-B33AEDF8B1B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41C2E4DE-73D2-4B9D-B609-EB760D9C5B72}" type="pres">
      <dgm:prSet presAssocID="{D73DE7AC-EA2C-48D5-8AAF-B33AEDF8B1B5}" presName="spaceRect" presStyleCnt="0"/>
      <dgm:spPr/>
    </dgm:pt>
    <dgm:pt modelId="{31F12D7E-23F5-426E-93A6-65306D9F3032}" type="pres">
      <dgm:prSet presAssocID="{D73DE7AC-EA2C-48D5-8AAF-B33AEDF8B1B5}" presName="textRect" presStyleLbl="revTx" presStyleIdx="5" presStyleCnt="7">
        <dgm:presLayoutVars>
          <dgm:chMax val="1"/>
          <dgm:chPref val="1"/>
        </dgm:presLayoutVars>
      </dgm:prSet>
      <dgm:spPr/>
    </dgm:pt>
    <dgm:pt modelId="{8E7E32E4-5FD2-41F3-8FF4-615C6EE6134D}" type="pres">
      <dgm:prSet presAssocID="{5BB6E38A-17D4-4822-81CC-9AF22A0A9A89}" presName="sibTrans" presStyleLbl="sibTrans2D1" presStyleIdx="0" presStyleCnt="0"/>
      <dgm:spPr/>
    </dgm:pt>
    <dgm:pt modelId="{CCB83690-2307-446B-B45B-CCAD07C02711}" type="pres">
      <dgm:prSet presAssocID="{87010747-4722-45CD-9242-A71296016C09}" presName="compNode" presStyleCnt="0"/>
      <dgm:spPr/>
    </dgm:pt>
    <dgm:pt modelId="{1D4B2BA7-BDCC-40DF-9E84-F5E0E397A358}" type="pres">
      <dgm:prSet presAssocID="{87010747-4722-45CD-9242-A71296016C09}" presName="iconBgRect" presStyleLbl="bgShp" presStyleIdx="6" presStyleCnt="7"/>
      <dgm:spPr/>
    </dgm:pt>
    <dgm:pt modelId="{9195E61C-D333-4EED-8DE4-29DB4E2981CA}" type="pres">
      <dgm:prSet presAssocID="{87010747-4722-45CD-9242-A71296016C09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2CF96308-C8ED-4CDA-92AE-13D319EBF8A2}" type="pres">
      <dgm:prSet presAssocID="{87010747-4722-45CD-9242-A71296016C09}" presName="spaceRect" presStyleCnt="0"/>
      <dgm:spPr/>
    </dgm:pt>
    <dgm:pt modelId="{873569C2-1F18-41A0-9691-89994BB69C9D}" type="pres">
      <dgm:prSet presAssocID="{87010747-4722-45CD-9242-A71296016C09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2B784F14-9C6B-4634-8FC0-7F3F65F0BE9B}" type="presOf" srcId="{F2F4114E-D617-48DE-A3EC-0E758A2A891B}" destId="{031CA377-C386-425F-A928-41B32575B484}" srcOrd="0" destOrd="0" presId="urn:microsoft.com/office/officeart/2018/2/layout/IconCircleList"/>
    <dgm:cxn modelId="{1839FB1D-204A-4EF3-86A4-D230D9D4F927}" type="presOf" srcId="{5BFD1779-60CC-40F7-909D-207FC6162CC8}" destId="{FB7391DF-3878-4CCD-A1FF-CEE85D5FC3CE}" srcOrd="0" destOrd="0" presId="urn:microsoft.com/office/officeart/2018/2/layout/IconCircleList"/>
    <dgm:cxn modelId="{811A3627-71D0-45A4-9249-C5FC04D6B510}" type="presOf" srcId="{260400B5-64A1-412F-927B-E6AF088613F8}" destId="{B71DD8B1-6BD2-4731-8D1D-E53D3A58EC64}" srcOrd="0" destOrd="0" presId="urn:microsoft.com/office/officeart/2018/2/layout/IconCircleList"/>
    <dgm:cxn modelId="{0A4A272C-9BC1-4EAE-9BBE-34325C38CC42}" type="presOf" srcId="{68F1A4DC-7294-43B6-B437-67C508D8433D}" destId="{C2F8D144-1B09-4469-A133-470F25395FF7}" srcOrd="0" destOrd="0" presId="urn:microsoft.com/office/officeart/2018/2/layout/IconCircleList"/>
    <dgm:cxn modelId="{2112C02C-34D2-4EF8-91DD-4FEA88D83246}" srcId="{5BFD1779-60CC-40F7-909D-207FC6162CC8}" destId="{D73DE7AC-EA2C-48D5-8AAF-B33AEDF8B1B5}" srcOrd="5" destOrd="0" parTransId="{6C882A43-DE11-4BEC-95C5-52C60AA03CA3}" sibTransId="{5BB6E38A-17D4-4822-81CC-9AF22A0A9A89}"/>
    <dgm:cxn modelId="{B0D9C82D-61D2-4798-9ACA-804F2E88C077}" type="presOf" srcId="{D483F5F1-27BE-43B5-861C-74396C1D9DF7}" destId="{5B71EC78-2D8E-47F6-81F0-A50778CF5A96}" srcOrd="0" destOrd="0" presId="urn:microsoft.com/office/officeart/2018/2/layout/IconCircleList"/>
    <dgm:cxn modelId="{2AE2933A-33B5-41F4-B263-A23B30712912}" srcId="{5BFD1779-60CC-40F7-909D-207FC6162CC8}" destId="{01D64504-4A67-46C4-B4BE-961811832506}" srcOrd="4" destOrd="0" parTransId="{0454191E-1DB8-495A-99FA-02AFF1E261D1}" sibTransId="{9275CB1C-D9E2-45CD-8117-75DCB8A01B66}"/>
    <dgm:cxn modelId="{0BF70541-D3FE-47EB-B4ED-83F13C502B8A}" type="presOf" srcId="{DBB43B11-F043-405B-8382-6654EB6127D1}" destId="{5A0176CC-DBBD-43BA-8FF1-D6B775765DF6}" srcOrd="0" destOrd="0" presId="urn:microsoft.com/office/officeart/2018/2/layout/IconCircleList"/>
    <dgm:cxn modelId="{D5CB3543-BA41-4784-9F90-A7B36C738DC6}" srcId="{5BFD1779-60CC-40F7-909D-207FC6162CC8}" destId="{87010747-4722-45CD-9242-A71296016C09}" srcOrd="6" destOrd="0" parTransId="{1482E9AF-B0F3-409C-BDD7-17E6078721E9}" sibTransId="{F2C33DD5-2CAF-4899-9B0A-E3D62FEE2981}"/>
    <dgm:cxn modelId="{942BF167-ACF5-4D39-ACDF-B8AF76D8EE38}" type="presOf" srcId="{94DB6121-81BB-40E7-9181-18A801DD87FF}" destId="{7EF68DD5-40D8-48D2-936D-7CD719A9F2E9}" srcOrd="0" destOrd="0" presId="urn:microsoft.com/office/officeart/2018/2/layout/IconCircleList"/>
    <dgm:cxn modelId="{D87FA84A-0BF7-4493-901A-4FCA7BB819A4}" type="presOf" srcId="{0999054A-E752-49AB-9678-3B3A6FF28D27}" destId="{C2246E1F-7693-4B0A-892A-2A703CA1F95D}" srcOrd="0" destOrd="0" presId="urn:microsoft.com/office/officeart/2018/2/layout/IconCircleList"/>
    <dgm:cxn modelId="{40998371-9529-44E5-B191-345B03B71BFC}" srcId="{5BFD1779-60CC-40F7-909D-207FC6162CC8}" destId="{6DF1DA49-130B-4E47-BCDD-6B4E3332514A}" srcOrd="0" destOrd="0" parTransId="{68385255-8BE2-4C52-9FD1-24D98D750075}" sibTransId="{94DB6121-81BB-40E7-9181-18A801DD87FF}"/>
    <dgm:cxn modelId="{D4F3D458-6791-4A9E-A842-77ED4EF2CBD6}" type="presOf" srcId="{6DF1DA49-130B-4E47-BCDD-6B4E3332514A}" destId="{5FC306BA-E613-45FC-BEB0-DD466C7B89F2}" srcOrd="0" destOrd="0" presId="urn:microsoft.com/office/officeart/2018/2/layout/IconCircleList"/>
    <dgm:cxn modelId="{F5EA6E59-C2CF-4426-8A80-332758AA5516}" srcId="{5BFD1779-60CC-40F7-909D-207FC6162CC8}" destId="{D483F5F1-27BE-43B5-861C-74396C1D9DF7}" srcOrd="2" destOrd="0" parTransId="{CF995757-BB9A-4F2F-B119-7D761D79EEA1}" sibTransId="{260400B5-64A1-412F-927B-E6AF088613F8}"/>
    <dgm:cxn modelId="{10E4B387-048F-46AB-9B27-A9D51FD8102E}" type="presOf" srcId="{87010747-4722-45CD-9242-A71296016C09}" destId="{873569C2-1F18-41A0-9691-89994BB69C9D}" srcOrd="0" destOrd="0" presId="urn:microsoft.com/office/officeart/2018/2/layout/IconCircleList"/>
    <dgm:cxn modelId="{DA051C88-7BE7-413E-9BB0-7E570C61F09E}" srcId="{5BFD1779-60CC-40F7-909D-207FC6162CC8}" destId="{0999054A-E752-49AB-9678-3B3A6FF28D27}" srcOrd="1" destOrd="0" parTransId="{25830520-C2ED-4F32-94D6-741E02DEC0F4}" sibTransId="{DBB43B11-F043-405B-8382-6654EB6127D1}"/>
    <dgm:cxn modelId="{7E10B292-68E2-43C5-BFCE-4FF1541D2FF0}" type="presOf" srcId="{01D64504-4A67-46C4-B4BE-961811832506}" destId="{04ACFDFB-E68D-4447-915F-22C1EF0C407A}" srcOrd="0" destOrd="0" presId="urn:microsoft.com/office/officeart/2018/2/layout/IconCircleList"/>
    <dgm:cxn modelId="{4FB7B79B-AE82-4DD1-A9E2-16B7A527C72A}" type="presOf" srcId="{5BB6E38A-17D4-4822-81CC-9AF22A0A9A89}" destId="{8E7E32E4-5FD2-41F3-8FF4-615C6EE6134D}" srcOrd="0" destOrd="0" presId="urn:microsoft.com/office/officeart/2018/2/layout/IconCircleList"/>
    <dgm:cxn modelId="{685C2FAE-1868-49ED-9421-4D4F30E26DEF}" type="presOf" srcId="{9275CB1C-D9E2-45CD-8117-75DCB8A01B66}" destId="{435FBDFA-322F-41BC-AECA-F9635932326B}" srcOrd="0" destOrd="0" presId="urn:microsoft.com/office/officeart/2018/2/layout/IconCircleList"/>
    <dgm:cxn modelId="{7FF310C0-CAD5-455A-BAB0-49DC96451ECD}" srcId="{5BFD1779-60CC-40F7-909D-207FC6162CC8}" destId="{F2F4114E-D617-48DE-A3EC-0E758A2A891B}" srcOrd="3" destOrd="0" parTransId="{0DA4D73A-97D8-4F3E-9411-5EEAA519A86E}" sibTransId="{68F1A4DC-7294-43B6-B437-67C508D8433D}"/>
    <dgm:cxn modelId="{CA038FE1-F15A-4816-9D6A-0B059CFE378C}" type="presOf" srcId="{D73DE7AC-EA2C-48D5-8AAF-B33AEDF8B1B5}" destId="{31F12D7E-23F5-426E-93A6-65306D9F3032}" srcOrd="0" destOrd="0" presId="urn:microsoft.com/office/officeart/2018/2/layout/IconCircleList"/>
    <dgm:cxn modelId="{48BFDF5C-B9E4-42FE-9174-9D9F60E45AA4}" type="presParOf" srcId="{FB7391DF-3878-4CCD-A1FF-CEE85D5FC3CE}" destId="{449D49B1-908A-48D5-ADCD-90DF40D35661}" srcOrd="0" destOrd="0" presId="urn:microsoft.com/office/officeart/2018/2/layout/IconCircleList"/>
    <dgm:cxn modelId="{73871626-BCC5-41C9-A30B-A46C38D9C0B1}" type="presParOf" srcId="{449D49B1-908A-48D5-ADCD-90DF40D35661}" destId="{5EB0112D-93FD-48EF-8066-BCF84AD1C4BD}" srcOrd="0" destOrd="0" presId="urn:microsoft.com/office/officeart/2018/2/layout/IconCircleList"/>
    <dgm:cxn modelId="{0F3B840D-9C64-4E91-AA10-FD39235F8CC5}" type="presParOf" srcId="{5EB0112D-93FD-48EF-8066-BCF84AD1C4BD}" destId="{B4284133-DD90-461B-B492-02D262E69A7E}" srcOrd="0" destOrd="0" presId="urn:microsoft.com/office/officeart/2018/2/layout/IconCircleList"/>
    <dgm:cxn modelId="{868787AC-7C95-4A15-95E9-8C9E9554526B}" type="presParOf" srcId="{5EB0112D-93FD-48EF-8066-BCF84AD1C4BD}" destId="{F01E5578-4EFB-42AA-9A21-A6B99BBA3705}" srcOrd="1" destOrd="0" presId="urn:microsoft.com/office/officeart/2018/2/layout/IconCircleList"/>
    <dgm:cxn modelId="{4ACAADA7-DC88-4797-A170-B897F622FDFB}" type="presParOf" srcId="{5EB0112D-93FD-48EF-8066-BCF84AD1C4BD}" destId="{5A20EABC-9046-4DB6-9CE6-BDFA592E607D}" srcOrd="2" destOrd="0" presId="urn:microsoft.com/office/officeart/2018/2/layout/IconCircleList"/>
    <dgm:cxn modelId="{F9AA316C-56D5-4586-ACA8-8032C7969D8C}" type="presParOf" srcId="{5EB0112D-93FD-48EF-8066-BCF84AD1C4BD}" destId="{5FC306BA-E613-45FC-BEB0-DD466C7B89F2}" srcOrd="3" destOrd="0" presId="urn:microsoft.com/office/officeart/2018/2/layout/IconCircleList"/>
    <dgm:cxn modelId="{02DAD1D7-6A6B-4175-985E-F8F513F29FE5}" type="presParOf" srcId="{449D49B1-908A-48D5-ADCD-90DF40D35661}" destId="{7EF68DD5-40D8-48D2-936D-7CD719A9F2E9}" srcOrd="1" destOrd="0" presId="urn:microsoft.com/office/officeart/2018/2/layout/IconCircleList"/>
    <dgm:cxn modelId="{575AFF60-4966-4BB7-94BB-3A89455B4511}" type="presParOf" srcId="{449D49B1-908A-48D5-ADCD-90DF40D35661}" destId="{D6EB6BA1-113A-4B6D-9A25-8D143CFD9EA5}" srcOrd="2" destOrd="0" presId="urn:microsoft.com/office/officeart/2018/2/layout/IconCircleList"/>
    <dgm:cxn modelId="{E410C136-8BA2-40CF-B1E8-5CC754DE5698}" type="presParOf" srcId="{D6EB6BA1-113A-4B6D-9A25-8D143CFD9EA5}" destId="{3C585DD0-DD3C-4176-B330-C4BDB23143B7}" srcOrd="0" destOrd="0" presId="urn:microsoft.com/office/officeart/2018/2/layout/IconCircleList"/>
    <dgm:cxn modelId="{A017930E-879E-4E68-B889-B091D56CF19B}" type="presParOf" srcId="{D6EB6BA1-113A-4B6D-9A25-8D143CFD9EA5}" destId="{836E1691-B89C-4B4A-B592-0F222DCBCB57}" srcOrd="1" destOrd="0" presId="urn:microsoft.com/office/officeart/2018/2/layout/IconCircleList"/>
    <dgm:cxn modelId="{62582A33-0086-45FA-A56C-086D5B695061}" type="presParOf" srcId="{D6EB6BA1-113A-4B6D-9A25-8D143CFD9EA5}" destId="{1410CE85-A3C3-48A3-877A-1D9A1B48F87F}" srcOrd="2" destOrd="0" presId="urn:microsoft.com/office/officeart/2018/2/layout/IconCircleList"/>
    <dgm:cxn modelId="{1A40871A-23F2-4109-9D00-49891F40B43A}" type="presParOf" srcId="{D6EB6BA1-113A-4B6D-9A25-8D143CFD9EA5}" destId="{C2246E1F-7693-4B0A-892A-2A703CA1F95D}" srcOrd="3" destOrd="0" presId="urn:microsoft.com/office/officeart/2018/2/layout/IconCircleList"/>
    <dgm:cxn modelId="{B4398A57-BCB0-4F7F-B0FF-7D4C3749AD85}" type="presParOf" srcId="{449D49B1-908A-48D5-ADCD-90DF40D35661}" destId="{5A0176CC-DBBD-43BA-8FF1-D6B775765DF6}" srcOrd="3" destOrd="0" presId="urn:microsoft.com/office/officeart/2018/2/layout/IconCircleList"/>
    <dgm:cxn modelId="{3AD2EEDB-2AC6-43DC-89BF-2745B18701F6}" type="presParOf" srcId="{449D49B1-908A-48D5-ADCD-90DF40D35661}" destId="{BBE94290-CFEE-4A3D-9032-B6B07456A93B}" srcOrd="4" destOrd="0" presId="urn:microsoft.com/office/officeart/2018/2/layout/IconCircleList"/>
    <dgm:cxn modelId="{28630AD5-8D26-45D4-8979-14844F8F0518}" type="presParOf" srcId="{BBE94290-CFEE-4A3D-9032-B6B07456A93B}" destId="{61834F59-287B-4C28-96EF-E6A0C93D7B23}" srcOrd="0" destOrd="0" presId="urn:microsoft.com/office/officeart/2018/2/layout/IconCircleList"/>
    <dgm:cxn modelId="{21550E6C-E1DD-4434-9F30-708F34598005}" type="presParOf" srcId="{BBE94290-CFEE-4A3D-9032-B6B07456A93B}" destId="{97176BCA-990A-4B1D-BFC0-78050D125B36}" srcOrd="1" destOrd="0" presId="urn:microsoft.com/office/officeart/2018/2/layout/IconCircleList"/>
    <dgm:cxn modelId="{3D830759-FBC4-4C40-98C5-146F3E10A3B4}" type="presParOf" srcId="{BBE94290-CFEE-4A3D-9032-B6B07456A93B}" destId="{BC8CEEAA-9454-4C0B-9F4C-45A3FD7AB9DA}" srcOrd="2" destOrd="0" presId="urn:microsoft.com/office/officeart/2018/2/layout/IconCircleList"/>
    <dgm:cxn modelId="{F491B4D5-6D4A-432A-9EEB-08FBE155C190}" type="presParOf" srcId="{BBE94290-CFEE-4A3D-9032-B6B07456A93B}" destId="{5B71EC78-2D8E-47F6-81F0-A50778CF5A96}" srcOrd="3" destOrd="0" presId="urn:microsoft.com/office/officeart/2018/2/layout/IconCircleList"/>
    <dgm:cxn modelId="{6A0E0FA9-B392-4E0B-8FF9-F0D0B5AA0196}" type="presParOf" srcId="{449D49B1-908A-48D5-ADCD-90DF40D35661}" destId="{B71DD8B1-6BD2-4731-8D1D-E53D3A58EC64}" srcOrd="5" destOrd="0" presId="urn:microsoft.com/office/officeart/2018/2/layout/IconCircleList"/>
    <dgm:cxn modelId="{86F0D996-B349-411B-AD74-111223910215}" type="presParOf" srcId="{449D49B1-908A-48D5-ADCD-90DF40D35661}" destId="{B0B9BC1F-5FB6-49D4-B0CB-589A8DE2CFE0}" srcOrd="6" destOrd="0" presId="urn:microsoft.com/office/officeart/2018/2/layout/IconCircleList"/>
    <dgm:cxn modelId="{D46AC087-67B1-40A0-AED8-0439DAC04126}" type="presParOf" srcId="{B0B9BC1F-5FB6-49D4-B0CB-589A8DE2CFE0}" destId="{1459E245-3AD4-4116-940F-2E2E05633805}" srcOrd="0" destOrd="0" presId="urn:microsoft.com/office/officeart/2018/2/layout/IconCircleList"/>
    <dgm:cxn modelId="{68615764-D8B7-43CB-AE66-CF2DF421030D}" type="presParOf" srcId="{B0B9BC1F-5FB6-49D4-B0CB-589A8DE2CFE0}" destId="{B5C8E388-A78A-4916-A5D7-8DD9E3A63A94}" srcOrd="1" destOrd="0" presId="urn:microsoft.com/office/officeart/2018/2/layout/IconCircleList"/>
    <dgm:cxn modelId="{FDF91248-0404-44C8-A6AD-131389488273}" type="presParOf" srcId="{B0B9BC1F-5FB6-49D4-B0CB-589A8DE2CFE0}" destId="{234796DA-5292-4107-89CA-78BC4FB067E1}" srcOrd="2" destOrd="0" presId="urn:microsoft.com/office/officeart/2018/2/layout/IconCircleList"/>
    <dgm:cxn modelId="{D15AC70D-774D-48CA-93FA-A874A20816AB}" type="presParOf" srcId="{B0B9BC1F-5FB6-49D4-B0CB-589A8DE2CFE0}" destId="{031CA377-C386-425F-A928-41B32575B484}" srcOrd="3" destOrd="0" presId="urn:microsoft.com/office/officeart/2018/2/layout/IconCircleList"/>
    <dgm:cxn modelId="{B77B9194-A4D6-4FFB-9021-3201004CD61E}" type="presParOf" srcId="{449D49B1-908A-48D5-ADCD-90DF40D35661}" destId="{C2F8D144-1B09-4469-A133-470F25395FF7}" srcOrd="7" destOrd="0" presId="urn:microsoft.com/office/officeart/2018/2/layout/IconCircleList"/>
    <dgm:cxn modelId="{3504ABB4-D5F5-4E31-AD4A-7E01D752F274}" type="presParOf" srcId="{449D49B1-908A-48D5-ADCD-90DF40D35661}" destId="{5D4AD6DB-1F2A-4784-994E-0C378A5353DE}" srcOrd="8" destOrd="0" presId="urn:microsoft.com/office/officeart/2018/2/layout/IconCircleList"/>
    <dgm:cxn modelId="{6428460A-B468-46E2-B025-B1E5251AA378}" type="presParOf" srcId="{5D4AD6DB-1F2A-4784-994E-0C378A5353DE}" destId="{996D83E5-ECCD-4411-A062-248962ED03A9}" srcOrd="0" destOrd="0" presId="urn:microsoft.com/office/officeart/2018/2/layout/IconCircleList"/>
    <dgm:cxn modelId="{FE682F4F-F806-42C8-A7F2-00641F9C06D7}" type="presParOf" srcId="{5D4AD6DB-1F2A-4784-994E-0C378A5353DE}" destId="{F3D06FCC-A4A4-4565-8B5B-8F200A978188}" srcOrd="1" destOrd="0" presId="urn:microsoft.com/office/officeart/2018/2/layout/IconCircleList"/>
    <dgm:cxn modelId="{2740CD62-3AD5-41A3-9D19-474B22543D0E}" type="presParOf" srcId="{5D4AD6DB-1F2A-4784-994E-0C378A5353DE}" destId="{2B60E96C-3268-4CE5-A225-D3446799E3AA}" srcOrd="2" destOrd="0" presId="urn:microsoft.com/office/officeart/2018/2/layout/IconCircleList"/>
    <dgm:cxn modelId="{DBC8EF73-6DA2-43C3-AA30-FBB0FB797932}" type="presParOf" srcId="{5D4AD6DB-1F2A-4784-994E-0C378A5353DE}" destId="{04ACFDFB-E68D-4447-915F-22C1EF0C407A}" srcOrd="3" destOrd="0" presId="urn:microsoft.com/office/officeart/2018/2/layout/IconCircleList"/>
    <dgm:cxn modelId="{DA0F6900-C4FD-499C-94F1-3620F8F3A6A3}" type="presParOf" srcId="{449D49B1-908A-48D5-ADCD-90DF40D35661}" destId="{435FBDFA-322F-41BC-AECA-F9635932326B}" srcOrd="9" destOrd="0" presId="urn:microsoft.com/office/officeart/2018/2/layout/IconCircleList"/>
    <dgm:cxn modelId="{7E9CE522-9270-4575-9252-A287DD7CF07D}" type="presParOf" srcId="{449D49B1-908A-48D5-ADCD-90DF40D35661}" destId="{42D55D0B-76C7-4BCA-B9A6-D57E7243C3E3}" srcOrd="10" destOrd="0" presId="urn:microsoft.com/office/officeart/2018/2/layout/IconCircleList"/>
    <dgm:cxn modelId="{649C5EE6-E733-460A-8446-90248D54D1E9}" type="presParOf" srcId="{42D55D0B-76C7-4BCA-B9A6-D57E7243C3E3}" destId="{A7801ABC-CF20-4E10-8EB6-335D014B6F03}" srcOrd="0" destOrd="0" presId="urn:microsoft.com/office/officeart/2018/2/layout/IconCircleList"/>
    <dgm:cxn modelId="{D3072D1E-8D26-45BF-ACDF-B3DDE7C73AA3}" type="presParOf" srcId="{42D55D0B-76C7-4BCA-B9A6-D57E7243C3E3}" destId="{A5345BB8-798A-4CAE-8A6D-915162F39546}" srcOrd="1" destOrd="0" presId="urn:microsoft.com/office/officeart/2018/2/layout/IconCircleList"/>
    <dgm:cxn modelId="{052F3082-9302-483F-8682-CA07BA3D2E8E}" type="presParOf" srcId="{42D55D0B-76C7-4BCA-B9A6-D57E7243C3E3}" destId="{41C2E4DE-73D2-4B9D-B609-EB760D9C5B72}" srcOrd="2" destOrd="0" presId="urn:microsoft.com/office/officeart/2018/2/layout/IconCircleList"/>
    <dgm:cxn modelId="{A515AFB0-99AD-4549-9179-24183E7C637D}" type="presParOf" srcId="{42D55D0B-76C7-4BCA-B9A6-D57E7243C3E3}" destId="{31F12D7E-23F5-426E-93A6-65306D9F3032}" srcOrd="3" destOrd="0" presId="urn:microsoft.com/office/officeart/2018/2/layout/IconCircleList"/>
    <dgm:cxn modelId="{C0F6C382-D8FD-45B8-A7BF-CE6D78EA53CB}" type="presParOf" srcId="{449D49B1-908A-48D5-ADCD-90DF40D35661}" destId="{8E7E32E4-5FD2-41F3-8FF4-615C6EE6134D}" srcOrd="11" destOrd="0" presId="urn:microsoft.com/office/officeart/2018/2/layout/IconCircleList"/>
    <dgm:cxn modelId="{E7FB91A9-D57D-4075-BDCA-353D7F3FC238}" type="presParOf" srcId="{449D49B1-908A-48D5-ADCD-90DF40D35661}" destId="{CCB83690-2307-446B-B45B-CCAD07C02711}" srcOrd="12" destOrd="0" presId="urn:microsoft.com/office/officeart/2018/2/layout/IconCircleList"/>
    <dgm:cxn modelId="{A85CA640-3DFE-4294-A3AE-30877F0F530B}" type="presParOf" srcId="{CCB83690-2307-446B-B45B-CCAD07C02711}" destId="{1D4B2BA7-BDCC-40DF-9E84-F5E0E397A358}" srcOrd="0" destOrd="0" presId="urn:microsoft.com/office/officeart/2018/2/layout/IconCircleList"/>
    <dgm:cxn modelId="{654A661D-0FA0-43DE-9C57-8B61B34F6F46}" type="presParOf" srcId="{CCB83690-2307-446B-B45B-CCAD07C02711}" destId="{9195E61C-D333-4EED-8DE4-29DB4E2981CA}" srcOrd="1" destOrd="0" presId="urn:microsoft.com/office/officeart/2018/2/layout/IconCircleList"/>
    <dgm:cxn modelId="{F96C1AD6-CC5A-4653-B2F6-83E4E05C0682}" type="presParOf" srcId="{CCB83690-2307-446B-B45B-CCAD07C02711}" destId="{2CF96308-C8ED-4CDA-92AE-13D319EBF8A2}" srcOrd="2" destOrd="0" presId="urn:microsoft.com/office/officeart/2018/2/layout/IconCircleList"/>
    <dgm:cxn modelId="{078176AD-8471-41BF-B6EC-A416075C0EFC}" type="presParOf" srcId="{CCB83690-2307-446B-B45B-CCAD07C02711}" destId="{873569C2-1F18-41A0-9691-89994BB69C9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5458E4-01D8-45CD-AC6F-DB8CC9E18F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1F93292-0D0C-40F3-B207-1ED4C4A6AD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But a recipe without the resources needed to produce a good product is not any good </a:t>
          </a:r>
        </a:p>
      </dgm:t>
    </dgm:pt>
    <dgm:pt modelId="{F64AE836-DB15-4716-B3B6-AD518A94BFC7}" type="parTrans" cxnId="{EB705DCD-7A5E-45D9-B6D0-9A27AB6A098B}">
      <dgm:prSet/>
      <dgm:spPr/>
      <dgm:t>
        <a:bodyPr/>
        <a:lstStyle/>
        <a:p>
          <a:endParaRPr lang="en-US"/>
        </a:p>
      </dgm:t>
    </dgm:pt>
    <dgm:pt modelId="{C93212B8-930B-46C8-AF22-7DFE76DDF2EB}" type="sibTrans" cxnId="{EB705DCD-7A5E-45D9-B6D0-9A27AB6A098B}">
      <dgm:prSet/>
      <dgm:spPr/>
      <dgm:t>
        <a:bodyPr/>
        <a:lstStyle/>
        <a:p>
          <a:endParaRPr lang="en-US"/>
        </a:p>
      </dgm:t>
    </dgm:pt>
    <dgm:pt modelId="{AFDD7BEB-0B6A-486B-9150-110444BD70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Need to all know what a good product looks like and how you know if you have baked a good product</a:t>
          </a:r>
        </a:p>
      </dgm:t>
    </dgm:pt>
    <dgm:pt modelId="{2A7B468A-2C07-44DF-BBB2-A125644CCEBD}" type="parTrans" cxnId="{14EF21A2-D786-4A13-AE2E-A65AB0057707}">
      <dgm:prSet/>
      <dgm:spPr/>
      <dgm:t>
        <a:bodyPr/>
        <a:lstStyle/>
        <a:p>
          <a:endParaRPr lang="en-US"/>
        </a:p>
      </dgm:t>
    </dgm:pt>
    <dgm:pt modelId="{1D5D1C4B-1863-4D07-888D-81382AD6D29B}" type="sibTrans" cxnId="{14EF21A2-D786-4A13-AE2E-A65AB0057707}">
      <dgm:prSet/>
      <dgm:spPr/>
      <dgm:t>
        <a:bodyPr/>
        <a:lstStyle/>
        <a:p>
          <a:endParaRPr lang="en-US"/>
        </a:p>
      </dgm:t>
    </dgm:pt>
    <dgm:pt modelId="{163822E2-01AF-439D-AAB8-48820FB42FF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Need to know how to bake in the right quantities and combinations </a:t>
          </a:r>
        </a:p>
      </dgm:t>
    </dgm:pt>
    <dgm:pt modelId="{A74D1C02-5091-411B-8F05-05B2C6D3CB81}" type="parTrans" cxnId="{3AF18485-C9CB-4172-A957-0E0E1EC794EF}">
      <dgm:prSet/>
      <dgm:spPr/>
      <dgm:t>
        <a:bodyPr/>
        <a:lstStyle/>
        <a:p>
          <a:endParaRPr lang="en-US"/>
        </a:p>
      </dgm:t>
    </dgm:pt>
    <dgm:pt modelId="{A17D4439-CE65-48E9-8DCD-BAD17FCBF82E}" type="sibTrans" cxnId="{3AF18485-C9CB-4172-A957-0E0E1EC794EF}">
      <dgm:prSet/>
      <dgm:spPr/>
      <dgm:t>
        <a:bodyPr/>
        <a:lstStyle/>
        <a:p>
          <a:endParaRPr lang="en-US"/>
        </a:p>
      </dgm:t>
    </dgm:pt>
    <dgm:pt modelId="{EEC7C8DC-15C0-49D8-BFF1-DE5633FD41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Need to know what you are baking, for who and how many</a:t>
          </a:r>
        </a:p>
      </dgm:t>
    </dgm:pt>
    <dgm:pt modelId="{1C179016-B575-4083-97E1-35358405B79F}" type="parTrans" cxnId="{8B63E16C-5331-4FC8-8E21-E90FC25DC521}">
      <dgm:prSet/>
      <dgm:spPr/>
      <dgm:t>
        <a:bodyPr/>
        <a:lstStyle/>
        <a:p>
          <a:endParaRPr lang="en-US"/>
        </a:p>
      </dgm:t>
    </dgm:pt>
    <dgm:pt modelId="{44C494D5-8FE6-4AA5-AF87-467965079664}" type="sibTrans" cxnId="{8B63E16C-5331-4FC8-8E21-E90FC25DC521}">
      <dgm:prSet/>
      <dgm:spPr/>
      <dgm:t>
        <a:bodyPr/>
        <a:lstStyle/>
        <a:p>
          <a:endParaRPr lang="en-US"/>
        </a:p>
      </dgm:t>
    </dgm:pt>
    <dgm:pt modelId="{5606554F-2C8A-41EF-8D71-8B1CEA708AC4}" type="pres">
      <dgm:prSet presAssocID="{805458E4-01D8-45CD-AC6F-DB8CC9E18FDE}" presName="root" presStyleCnt="0">
        <dgm:presLayoutVars>
          <dgm:dir/>
          <dgm:resizeHandles val="exact"/>
        </dgm:presLayoutVars>
      </dgm:prSet>
      <dgm:spPr/>
    </dgm:pt>
    <dgm:pt modelId="{9BC35305-7B4F-49FE-AAF1-CD314C37F10B}" type="pres">
      <dgm:prSet presAssocID="{EEC7C8DC-15C0-49D8-BFF1-DE5633FD41A5}" presName="compNode" presStyleCnt="0"/>
      <dgm:spPr/>
    </dgm:pt>
    <dgm:pt modelId="{F70B3830-9925-4FE4-80EF-3EADB9E7C130}" type="pres">
      <dgm:prSet presAssocID="{EEC7C8DC-15C0-49D8-BFF1-DE5633FD41A5}" presName="icon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5E0FC0A-CE4C-4E61-995C-5E02234C7806}" type="pres">
      <dgm:prSet presAssocID="{EEC7C8DC-15C0-49D8-BFF1-DE5633FD41A5}" presName="spaceRect" presStyleCnt="0"/>
      <dgm:spPr/>
    </dgm:pt>
    <dgm:pt modelId="{6B2FBF39-54C2-464C-9EC1-AEABE9801322}" type="pres">
      <dgm:prSet presAssocID="{EEC7C8DC-15C0-49D8-BFF1-DE5633FD41A5}" presName="textRect" presStyleLbl="revTx" presStyleIdx="0" presStyleCnt="4">
        <dgm:presLayoutVars>
          <dgm:chMax val="1"/>
          <dgm:chPref val="1"/>
        </dgm:presLayoutVars>
      </dgm:prSet>
      <dgm:spPr/>
    </dgm:pt>
    <dgm:pt modelId="{7982E347-5A77-4B41-AD40-085C4220A596}" type="pres">
      <dgm:prSet presAssocID="{44C494D5-8FE6-4AA5-AF87-467965079664}" presName="sibTrans" presStyleCnt="0"/>
      <dgm:spPr/>
    </dgm:pt>
    <dgm:pt modelId="{1B924DB6-7E77-4498-B08D-2ECD46C6E815}" type="pres">
      <dgm:prSet presAssocID="{163822E2-01AF-439D-AAB8-48820FB42FF8}" presName="compNode" presStyleCnt="0"/>
      <dgm:spPr/>
    </dgm:pt>
    <dgm:pt modelId="{04729395-826D-4FA3-B1F1-A7FE23BCDB3A}" type="pres">
      <dgm:prSet presAssocID="{163822E2-01AF-439D-AAB8-48820FB42FF8}" presName="icon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17000" b="-17000"/>
          </a:stretch>
        </a:blipFill>
      </dgm:spPr>
    </dgm:pt>
    <dgm:pt modelId="{96A121F3-12F8-425F-8EEF-E318C3647736}" type="pres">
      <dgm:prSet presAssocID="{163822E2-01AF-439D-AAB8-48820FB42FF8}" presName="spaceRect" presStyleCnt="0"/>
      <dgm:spPr/>
    </dgm:pt>
    <dgm:pt modelId="{3F836707-BD21-4998-91A4-90FC5ADBD454}" type="pres">
      <dgm:prSet presAssocID="{163822E2-01AF-439D-AAB8-48820FB42FF8}" presName="textRect" presStyleLbl="revTx" presStyleIdx="1" presStyleCnt="4">
        <dgm:presLayoutVars>
          <dgm:chMax val="1"/>
          <dgm:chPref val="1"/>
        </dgm:presLayoutVars>
      </dgm:prSet>
      <dgm:spPr/>
    </dgm:pt>
    <dgm:pt modelId="{B4FF0CC4-29B3-4A66-8D0C-2DEB4EE51CB9}" type="pres">
      <dgm:prSet presAssocID="{A17D4439-CE65-48E9-8DCD-BAD17FCBF82E}" presName="sibTrans" presStyleCnt="0"/>
      <dgm:spPr/>
    </dgm:pt>
    <dgm:pt modelId="{E9447C48-56D8-47D5-BBC0-70A7C79B465C}" type="pres">
      <dgm:prSet presAssocID="{E1F93292-0D0C-40F3-B207-1ED4C4A6ADEE}" presName="compNode" presStyleCnt="0"/>
      <dgm:spPr/>
    </dgm:pt>
    <dgm:pt modelId="{FA199CAC-17A5-4C67-82A9-F85420CDB6B9}" type="pres">
      <dgm:prSet presAssocID="{E1F93292-0D0C-40F3-B207-1ED4C4A6ADEE}" presName="icon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>
          <a:noFill/>
        </a:ln>
      </dgm:spPr>
    </dgm:pt>
    <dgm:pt modelId="{2625C2F1-2EED-4D00-A449-AE02D78CE2AE}" type="pres">
      <dgm:prSet presAssocID="{E1F93292-0D0C-40F3-B207-1ED4C4A6ADEE}" presName="spaceRect" presStyleCnt="0"/>
      <dgm:spPr/>
    </dgm:pt>
    <dgm:pt modelId="{D4610108-7C4A-44CF-A984-17877A23F5B4}" type="pres">
      <dgm:prSet presAssocID="{E1F93292-0D0C-40F3-B207-1ED4C4A6ADEE}" presName="textRect" presStyleLbl="revTx" presStyleIdx="2" presStyleCnt="4">
        <dgm:presLayoutVars>
          <dgm:chMax val="1"/>
          <dgm:chPref val="1"/>
        </dgm:presLayoutVars>
      </dgm:prSet>
      <dgm:spPr/>
    </dgm:pt>
    <dgm:pt modelId="{B538C7A8-4564-4695-86AD-91B3A17B73EB}" type="pres">
      <dgm:prSet presAssocID="{C93212B8-930B-46C8-AF22-7DFE76DDF2EB}" presName="sibTrans" presStyleCnt="0"/>
      <dgm:spPr/>
    </dgm:pt>
    <dgm:pt modelId="{F2A69AFD-5AF2-4877-A01D-B2E8DB32B2E6}" type="pres">
      <dgm:prSet presAssocID="{AFDD7BEB-0B6A-486B-9150-110444BD7043}" presName="compNode" presStyleCnt="0"/>
      <dgm:spPr/>
    </dgm:pt>
    <dgm:pt modelId="{4825727A-62CF-469F-9087-025920520959}" type="pres">
      <dgm:prSet presAssocID="{AFDD7BEB-0B6A-486B-9150-110444BD7043}" presName="iconRect" presStyleLbl="node1" presStyleIdx="3" presStyleCnt="4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</dgm:pt>
    <dgm:pt modelId="{F509AF10-2A37-4983-ACF0-8958D19925B6}" type="pres">
      <dgm:prSet presAssocID="{AFDD7BEB-0B6A-486B-9150-110444BD7043}" presName="spaceRect" presStyleCnt="0"/>
      <dgm:spPr/>
    </dgm:pt>
    <dgm:pt modelId="{DD3025F8-0AD1-41E0-87E4-49B98C8ECA39}" type="pres">
      <dgm:prSet presAssocID="{AFDD7BEB-0B6A-486B-9150-110444BD704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B63E16C-5331-4FC8-8E21-E90FC25DC521}" srcId="{805458E4-01D8-45CD-AC6F-DB8CC9E18FDE}" destId="{EEC7C8DC-15C0-49D8-BFF1-DE5633FD41A5}" srcOrd="0" destOrd="0" parTransId="{1C179016-B575-4083-97E1-35358405B79F}" sibTransId="{44C494D5-8FE6-4AA5-AF87-467965079664}"/>
    <dgm:cxn modelId="{3AF18485-C9CB-4172-A957-0E0E1EC794EF}" srcId="{805458E4-01D8-45CD-AC6F-DB8CC9E18FDE}" destId="{163822E2-01AF-439D-AAB8-48820FB42FF8}" srcOrd="1" destOrd="0" parTransId="{A74D1C02-5091-411B-8F05-05B2C6D3CB81}" sibTransId="{A17D4439-CE65-48E9-8DCD-BAD17FCBF82E}"/>
    <dgm:cxn modelId="{8840D59B-47C3-40F9-8B9B-3C44BB231D30}" type="presOf" srcId="{AFDD7BEB-0B6A-486B-9150-110444BD7043}" destId="{DD3025F8-0AD1-41E0-87E4-49B98C8ECA39}" srcOrd="0" destOrd="0" presId="urn:microsoft.com/office/officeart/2018/2/layout/IconLabelList"/>
    <dgm:cxn modelId="{B517879C-EBFC-4C37-B473-1457A02686A7}" type="presOf" srcId="{805458E4-01D8-45CD-AC6F-DB8CC9E18FDE}" destId="{5606554F-2C8A-41EF-8D71-8B1CEA708AC4}" srcOrd="0" destOrd="0" presId="urn:microsoft.com/office/officeart/2018/2/layout/IconLabelList"/>
    <dgm:cxn modelId="{14EF21A2-D786-4A13-AE2E-A65AB0057707}" srcId="{805458E4-01D8-45CD-AC6F-DB8CC9E18FDE}" destId="{AFDD7BEB-0B6A-486B-9150-110444BD7043}" srcOrd="3" destOrd="0" parTransId="{2A7B468A-2C07-44DF-BBB2-A125644CCEBD}" sibTransId="{1D5D1C4B-1863-4D07-888D-81382AD6D29B}"/>
    <dgm:cxn modelId="{EB705DCD-7A5E-45D9-B6D0-9A27AB6A098B}" srcId="{805458E4-01D8-45CD-AC6F-DB8CC9E18FDE}" destId="{E1F93292-0D0C-40F3-B207-1ED4C4A6ADEE}" srcOrd="2" destOrd="0" parTransId="{F64AE836-DB15-4716-B3B6-AD518A94BFC7}" sibTransId="{C93212B8-930B-46C8-AF22-7DFE76DDF2EB}"/>
    <dgm:cxn modelId="{5EB933D9-2A92-484E-AB23-BEC715A67AE1}" type="presOf" srcId="{EEC7C8DC-15C0-49D8-BFF1-DE5633FD41A5}" destId="{6B2FBF39-54C2-464C-9EC1-AEABE9801322}" srcOrd="0" destOrd="0" presId="urn:microsoft.com/office/officeart/2018/2/layout/IconLabelList"/>
    <dgm:cxn modelId="{789EF9F2-5916-4607-9BAD-E6E63B2E7D1B}" type="presOf" srcId="{E1F93292-0D0C-40F3-B207-1ED4C4A6ADEE}" destId="{D4610108-7C4A-44CF-A984-17877A23F5B4}" srcOrd="0" destOrd="0" presId="urn:microsoft.com/office/officeart/2018/2/layout/IconLabelList"/>
    <dgm:cxn modelId="{F87DC6F6-752D-4D39-9B93-E7180797ED2A}" type="presOf" srcId="{163822E2-01AF-439D-AAB8-48820FB42FF8}" destId="{3F836707-BD21-4998-91A4-90FC5ADBD454}" srcOrd="0" destOrd="0" presId="urn:microsoft.com/office/officeart/2018/2/layout/IconLabelList"/>
    <dgm:cxn modelId="{D26A5A0F-87B3-4AE3-969F-958829EFFF38}" type="presParOf" srcId="{5606554F-2C8A-41EF-8D71-8B1CEA708AC4}" destId="{9BC35305-7B4F-49FE-AAF1-CD314C37F10B}" srcOrd="0" destOrd="0" presId="urn:microsoft.com/office/officeart/2018/2/layout/IconLabelList"/>
    <dgm:cxn modelId="{C456D2A3-CEB1-4DA5-8FF6-E56D4A0A3137}" type="presParOf" srcId="{9BC35305-7B4F-49FE-AAF1-CD314C37F10B}" destId="{F70B3830-9925-4FE4-80EF-3EADB9E7C130}" srcOrd="0" destOrd="0" presId="urn:microsoft.com/office/officeart/2018/2/layout/IconLabelList"/>
    <dgm:cxn modelId="{500BEF9B-59AA-4183-9987-B69F78EA1049}" type="presParOf" srcId="{9BC35305-7B4F-49FE-AAF1-CD314C37F10B}" destId="{A5E0FC0A-CE4C-4E61-995C-5E02234C7806}" srcOrd="1" destOrd="0" presId="urn:microsoft.com/office/officeart/2018/2/layout/IconLabelList"/>
    <dgm:cxn modelId="{8CAC06EC-9CF4-465D-B803-EDD08BD18F56}" type="presParOf" srcId="{9BC35305-7B4F-49FE-AAF1-CD314C37F10B}" destId="{6B2FBF39-54C2-464C-9EC1-AEABE9801322}" srcOrd="2" destOrd="0" presId="urn:microsoft.com/office/officeart/2018/2/layout/IconLabelList"/>
    <dgm:cxn modelId="{1BEE2029-9BF2-43F0-93B6-2B9FA38EACC9}" type="presParOf" srcId="{5606554F-2C8A-41EF-8D71-8B1CEA708AC4}" destId="{7982E347-5A77-4B41-AD40-085C4220A596}" srcOrd="1" destOrd="0" presId="urn:microsoft.com/office/officeart/2018/2/layout/IconLabelList"/>
    <dgm:cxn modelId="{30A233C7-0C5E-4022-BCB6-CB3F32859C79}" type="presParOf" srcId="{5606554F-2C8A-41EF-8D71-8B1CEA708AC4}" destId="{1B924DB6-7E77-4498-B08D-2ECD46C6E815}" srcOrd="2" destOrd="0" presId="urn:microsoft.com/office/officeart/2018/2/layout/IconLabelList"/>
    <dgm:cxn modelId="{D94B52CA-B84E-4B3E-871D-8C13E0E6326E}" type="presParOf" srcId="{1B924DB6-7E77-4498-B08D-2ECD46C6E815}" destId="{04729395-826D-4FA3-B1F1-A7FE23BCDB3A}" srcOrd="0" destOrd="0" presId="urn:microsoft.com/office/officeart/2018/2/layout/IconLabelList"/>
    <dgm:cxn modelId="{5F3867AE-EC4B-45A1-9668-99DAC03DC0B5}" type="presParOf" srcId="{1B924DB6-7E77-4498-B08D-2ECD46C6E815}" destId="{96A121F3-12F8-425F-8EEF-E318C3647736}" srcOrd="1" destOrd="0" presId="urn:microsoft.com/office/officeart/2018/2/layout/IconLabelList"/>
    <dgm:cxn modelId="{8560C07F-A165-4619-8829-9E551C86D820}" type="presParOf" srcId="{1B924DB6-7E77-4498-B08D-2ECD46C6E815}" destId="{3F836707-BD21-4998-91A4-90FC5ADBD454}" srcOrd="2" destOrd="0" presId="urn:microsoft.com/office/officeart/2018/2/layout/IconLabelList"/>
    <dgm:cxn modelId="{C5A2F932-898A-409E-BBBD-2D4EFA6C325F}" type="presParOf" srcId="{5606554F-2C8A-41EF-8D71-8B1CEA708AC4}" destId="{B4FF0CC4-29B3-4A66-8D0C-2DEB4EE51CB9}" srcOrd="3" destOrd="0" presId="urn:microsoft.com/office/officeart/2018/2/layout/IconLabelList"/>
    <dgm:cxn modelId="{6C3F84E0-4000-4C35-BDE8-C0A8B9A06FAF}" type="presParOf" srcId="{5606554F-2C8A-41EF-8D71-8B1CEA708AC4}" destId="{E9447C48-56D8-47D5-BBC0-70A7C79B465C}" srcOrd="4" destOrd="0" presId="urn:microsoft.com/office/officeart/2018/2/layout/IconLabelList"/>
    <dgm:cxn modelId="{E2BDD3F0-3DCB-49FE-A7FA-0B92F866B7AC}" type="presParOf" srcId="{E9447C48-56D8-47D5-BBC0-70A7C79B465C}" destId="{FA199CAC-17A5-4C67-82A9-F85420CDB6B9}" srcOrd="0" destOrd="0" presId="urn:microsoft.com/office/officeart/2018/2/layout/IconLabelList"/>
    <dgm:cxn modelId="{29EE4D4D-61F5-415B-93DD-4B95CAB97E46}" type="presParOf" srcId="{E9447C48-56D8-47D5-BBC0-70A7C79B465C}" destId="{2625C2F1-2EED-4D00-A449-AE02D78CE2AE}" srcOrd="1" destOrd="0" presId="urn:microsoft.com/office/officeart/2018/2/layout/IconLabelList"/>
    <dgm:cxn modelId="{E16B611F-DDBD-4FA2-890B-945A502D061B}" type="presParOf" srcId="{E9447C48-56D8-47D5-BBC0-70A7C79B465C}" destId="{D4610108-7C4A-44CF-A984-17877A23F5B4}" srcOrd="2" destOrd="0" presId="urn:microsoft.com/office/officeart/2018/2/layout/IconLabelList"/>
    <dgm:cxn modelId="{670CA06A-3EF9-459E-8B03-4B9FF6D3987E}" type="presParOf" srcId="{5606554F-2C8A-41EF-8D71-8B1CEA708AC4}" destId="{B538C7A8-4564-4695-86AD-91B3A17B73EB}" srcOrd="5" destOrd="0" presId="urn:microsoft.com/office/officeart/2018/2/layout/IconLabelList"/>
    <dgm:cxn modelId="{6E5AA0AA-B420-41AA-AA2B-93E883F7E80A}" type="presParOf" srcId="{5606554F-2C8A-41EF-8D71-8B1CEA708AC4}" destId="{F2A69AFD-5AF2-4877-A01D-B2E8DB32B2E6}" srcOrd="6" destOrd="0" presId="urn:microsoft.com/office/officeart/2018/2/layout/IconLabelList"/>
    <dgm:cxn modelId="{60AF954E-C5F3-46A9-8315-B21C09669D50}" type="presParOf" srcId="{F2A69AFD-5AF2-4877-A01D-B2E8DB32B2E6}" destId="{4825727A-62CF-469F-9087-025920520959}" srcOrd="0" destOrd="0" presId="urn:microsoft.com/office/officeart/2018/2/layout/IconLabelList"/>
    <dgm:cxn modelId="{8091F83A-3F1C-4424-A113-7E51CEB7D40A}" type="presParOf" srcId="{F2A69AFD-5AF2-4877-A01D-B2E8DB32B2E6}" destId="{F509AF10-2A37-4983-ACF0-8958D19925B6}" srcOrd="1" destOrd="0" presId="urn:microsoft.com/office/officeart/2018/2/layout/IconLabelList"/>
    <dgm:cxn modelId="{1430E0DF-1EFC-48F1-B0FD-AC4FFCD7D717}" type="presParOf" srcId="{F2A69AFD-5AF2-4877-A01D-B2E8DB32B2E6}" destId="{DD3025F8-0AD1-41E0-87E4-49B98C8ECA3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46640-4B35-4A26-AA86-2A484DAEA1ED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5C466A-DAD1-4A87-B45B-77F02313DC96}">
      <dgm:prSet phldrT="[Text]"/>
      <dgm:spPr/>
      <dgm:t>
        <a:bodyPr/>
        <a:lstStyle/>
        <a:p>
          <a:r>
            <a:rPr lang="en-US" dirty="0"/>
            <a:t>National Integrated Multisectoral ECD policy and  Programme/ Recipe </a:t>
          </a:r>
        </a:p>
      </dgm:t>
    </dgm:pt>
    <dgm:pt modelId="{63C89296-6BF4-435A-BDFF-56914A3B6ADC}" type="parTrans" cxnId="{CF227C16-6A03-4A53-87F9-2C52C7839F21}">
      <dgm:prSet/>
      <dgm:spPr/>
      <dgm:t>
        <a:bodyPr/>
        <a:lstStyle/>
        <a:p>
          <a:endParaRPr lang="en-US"/>
        </a:p>
      </dgm:t>
    </dgm:pt>
    <dgm:pt modelId="{FB1A7C2C-BF25-4ED6-BB9B-66F256E259FA}" type="sibTrans" cxnId="{CF227C16-6A03-4A53-87F9-2C52C7839F21}">
      <dgm:prSet/>
      <dgm:spPr/>
      <dgm:t>
        <a:bodyPr/>
        <a:lstStyle/>
        <a:p>
          <a:endParaRPr lang="en-US"/>
        </a:p>
      </dgm:t>
    </dgm:pt>
    <dgm:pt modelId="{51487649-AA82-4771-A26E-9598CC4AFECF}">
      <dgm:prSet phldrT="[Text]"/>
      <dgm:spPr/>
      <dgm:t>
        <a:bodyPr/>
        <a:lstStyle/>
        <a:p>
          <a:r>
            <a:rPr lang="en-US" dirty="0"/>
            <a:t>Multi-sectoral support across the life cycle of every young child</a:t>
          </a:r>
        </a:p>
      </dgm:t>
    </dgm:pt>
    <dgm:pt modelId="{27459B62-14A1-421C-BC28-40590F450CC6}" type="parTrans" cxnId="{89C998F5-C06E-417A-A176-AFA0F0DBB762}">
      <dgm:prSet/>
      <dgm:spPr/>
      <dgm:t>
        <a:bodyPr/>
        <a:lstStyle/>
        <a:p>
          <a:endParaRPr lang="en-US"/>
        </a:p>
      </dgm:t>
    </dgm:pt>
    <dgm:pt modelId="{7AE4A4A2-0F58-4898-B877-3416421CD54C}" type="sibTrans" cxnId="{89C998F5-C06E-417A-A176-AFA0F0DBB762}">
      <dgm:prSet/>
      <dgm:spPr/>
      <dgm:t>
        <a:bodyPr/>
        <a:lstStyle/>
        <a:p>
          <a:endParaRPr lang="en-US"/>
        </a:p>
      </dgm:t>
    </dgm:pt>
    <dgm:pt modelId="{6C02E9FE-50AE-4125-852D-90A760C99C69}">
      <dgm:prSet phldrT="[Text]"/>
      <dgm:spPr/>
      <dgm:t>
        <a:bodyPr/>
        <a:lstStyle/>
        <a:p>
          <a:r>
            <a:rPr lang="en-US" dirty="0"/>
            <a:t>Universal basic services</a:t>
          </a:r>
        </a:p>
      </dgm:t>
    </dgm:pt>
    <dgm:pt modelId="{0E0C6636-A975-4566-B2CA-2A4C3D10EFD0}" type="parTrans" cxnId="{794A304E-BD16-4B02-BEED-15ECB85659F8}">
      <dgm:prSet/>
      <dgm:spPr/>
      <dgm:t>
        <a:bodyPr/>
        <a:lstStyle/>
        <a:p>
          <a:endParaRPr lang="en-US"/>
        </a:p>
      </dgm:t>
    </dgm:pt>
    <dgm:pt modelId="{E0617E83-E8BF-4075-BC46-2D8EDA097C16}" type="sibTrans" cxnId="{794A304E-BD16-4B02-BEED-15ECB85659F8}">
      <dgm:prSet/>
      <dgm:spPr/>
      <dgm:t>
        <a:bodyPr/>
        <a:lstStyle/>
        <a:p>
          <a:endParaRPr lang="en-US"/>
        </a:p>
      </dgm:t>
    </dgm:pt>
    <dgm:pt modelId="{3155E1CC-8349-4CC1-A69F-27C7BDD33DF7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dirty="0"/>
            <a:t>Services in appropriate combinations to address risks faced by families</a:t>
          </a:r>
        </a:p>
      </dgm:t>
    </dgm:pt>
    <dgm:pt modelId="{4EB488A7-1F7B-45FC-B3CD-4C62D406B781}" type="parTrans" cxnId="{66084E68-8C29-45E6-9663-F718869FC90F}">
      <dgm:prSet/>
      <dgm:spPr/>
      <dgm:t>
        <a:bodyPr/>
        <a:lstStyle/>
        <a:p>
          <a:endParaRPr lang="en-US"/>
        </a:p>
      </dgm:t>
    </dgm:pt>
    <dgm:pt modelId="{3B5C78FC-A778-4F6C-BDE5-AE9EA5E8E837}" type="sibTrans" cxnId="{66084E68-8C29-45E6-9663-F718869FC90F}">
      <dgm:prSet/>
      <dgm:spPr/>
      <dgm:t>
        <a:bodyPr/>
        <a:lstStyle/>
        <a:p>
          <a:endParaRPr lang="en-US"/>
        </a:p>
      </dgm:t>
    </dgm:pt>
    <dgm:pt modelId="{E026D50E-F3E2-4455-BBF1-AFF7FBE159DF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dirty="0"/>
            <a:t>Specialised services for children at higher risk</a:t>
          </a:r>
        </a:p>
      </dgm:t>
    </dgm:pt>
    <dgm:pt modelId="{0EDC2FE7-3035-4F11-A577-498348C70119}" type="parTrans" cxnId="{D94FB6D1-50DD-4AA9-AAA3-A9D9E8D97A2F}">
      <dgm:prSet/>
      <dgm:spPr/>
      <dgm:t>
        <a:bodyPr/>
        <a:lstStyle/>
        <a:p>
          <a:endParaRPr lang="en-US"/>
        </a:p>
      </dgm:t>
    </dgm:pt>
    <dgm:pt modelId="{562312CF-5DDB-4198-8A1D-E77E3FA2A06F}" type="sibTrans" cxnId="{D94FB6D1-50DD-4AA9-AAA3-A9D9E8D97A2F}">
      <dgm:prSet/>
      <dgm:spPr/>
      <dgm:t>
        <a:bodyPr/>
        <a:lstStyle/>
        <a:p>
          <a:endParaRPr lang="en-US"/>
        </a:p>
      </dgm:t>
    </dgm:pt>
    <dgm:pt modelId="{B503599F-7B12-4F80-9948-41D5FA0BED95}">
      <dgm:prSet/>
      <dgm:spPr/>
      <dgm:t>
        <a:bodyPr/>
        <a:lstStyle/>
        <a:p>
          <a:r>
            <a:rPr lang="en-US" dirty="0"/>
            <a:t>Sustained quality services across five domains</a:t>
          </a:r>
        </a:p>
      </dgm:t>
    </dgm:pt>
    <dgm:pt modelId="{FED4BD08-ED06-4309-A857-84B7716470E0}" type="parTrans" cxnId="{2F370C75-8AC5-40D3-868E-C285EAA72974}">
      <dgm:prSet/>
      <dgm:spPr/>
      <dgm:t>
        <a:bodyPr/>
        <a:lstStyle/>
        <a:p>
          <a:endParaRPr lang="en-US"/>
        </a:p>
      </dgm:t>
    </dgm:pt>
    <dgm:pt modelId="{40D2528F-D542-4F95-A355-4236F20B21E9}" type="sibTrans" cxnId="{2F370C75-8AC5-40D3-868E-C285EAA72974}">
      <dgm:prSet/>
      <dgm:spPr/>
      <dgm:t>
        <a:bodyPr/>
        <a:lstStyle/>
        <a:p>
          <a:endParaRPr lang="en-US"/>
        </a:p>
      </dgm:t>
    </dgm:pt>
    <dgm:pt modelId="{F72D1010-C726-4D65-A8CB-43893922AB0C}">
      <dgm:prSet/>
      <dgm:spPr/>
      <dgm:t>
        <a:bodyPr/>
        <a:lstStyle/>
        <a:p>
          <a:r>
            <a:rPr lang="en-US" dirty="0"/>
            <a:t>To enable parents, families and caregivers to provide the nurturing care needed</a:t>
          </a:r>
        </a:p>
      </dgm:t>
    </dgm:pt>
    <dgm:pt modelId="{1AD8559F-1668-4D14-883E-38E5CF41B081}" type="parTrans" cxnId="{A7533AA2-3BEB-4AA2-B901-8F923F85968B}">
      <dgm:prSet/>
      <dgm:spPr/>
      <dgm:t>
        <a:bodyPr/>
        <a:lstStyle/>
        <a:p>
          <a:endParaRPr lang="en-US"/>
        </a:p>
      </dgm:t>
    </dgm:pt>
    <dgm:pt modelId="{453B8012-0B1C-491F-8370-164B1AF79FEE}" type="sibTrans" cxnId="{A7533AA2-3BEB-4AA2-B901-8F923F85968B}">
      <dgm:prSet/>
      <dgm:spPr/>
      <dgm:t>
        <a:bodyPr/>
        <a:lstStyle/>
        <a:p>
          <a:endParaRPr lang="en-US"/>
        </a:p>
      </dgm:t>
    </dgm:pt>
    <dgm:pt modelId="{4225C3D7-EE78-4483-9836-DAC31FE2B6A3}">
      <dgm:prSet/>
      <dgm:spPr/>
      <dgm:t>
        <a:bodyPr/>
        <a:lstStyle/>
        <a:p>
          <a:r>
            <a:rPr lang="en-US" dirty="0"/>
            <a:t>Integrated programmes to reach all and provide</a:t>
          </a:r>
        </a:p>
      </dgm:t>
    </dgm:pt>
    <dgm:pt modelId="{B4862750-0D5F-44A0-8278-BF7109E4C233}" type="parTrans" cxnId="{465DADC6-300C-4507-BBEF-F68C48A0C369}">
      <dgm:prSet/>
      <dgm:spPr/>
      <dgm:t>
        <a:bodyPr/>
        <a:lstStyle/>
        <a:p>
          <a:endParaRPr lang="en-US"/>
        </a:p>
      </dgm:t>
    </dgm:pt>
    <dgm:pt modelId="{7F2F9791-90E8-4DD2-B888-0C2F22C14DEC}" type="sibTrans" cxnId="{465DADC6-300C-4507-BBEF-F68C48A0C369}">
      <dgm:prSet/>
      <dgm:spPr/>
      <dgm:t>
        <a:bodyPr/>
        <a:lstStyle/>
        <a:p>
          <a:endParaRPr lang="en-US"/>
        </a:p>
      </dgm:t>
    </dgm:pt>
    <dgm:pt modelId="{A436C1C1-070F-4D6F-A3F5-70B58700B54C}">
      <dgm:prSet/>
      <dgm:spPr/>
      <dgm:t>
        <a:bodyPr/>
        <a:lstStyle/>
        <a:p>
          <a:r>
            <a:rPr lang="en-US" dirty="0"/>
            <a:t>Global treaty and development commitments create a duty on governments to realise early child development</a:t>
          </a:r>
        </a:p>
      </dgm:t>
    </dgm:pt>
    <dgm:pt modelId="{7CCAC338-6506-4FDB-8443-55BCC07B4378}" type="parTrans" cxnId="{160FC515-6E34-48E9-AD51-C0ECF06233E9}">
      <dgm:prSet/>
      <dgm:spPr/>
      <dgm:t>
        <a:bodyPr/>
        <a:lstStyle/>
        <a:p>
          <a:endParaRPr lang="en-US"/>
        </a:p>
      </dgm:t>
    </dgm:pt>
    <dgm:pt modelId="{ADF77147-8002-4C51-8268-B25DE676CA2F}" type="sibTrans" cxnId="{160FC515-6E34-48E9-AD51-C0ECF06233E9}">
      <dgm:prSet/>
      <dgm:spPr/>
      <dgm:t>
        <a:bodyPr/>
        <a:lstStyle/>
        <a:p>
          <a:endParaRPr lang="en-US"/>
        </a:p>
      </dgm:t>
    </dgm:pt>
    <dgm:pt modelId="{A2CFF59A-361C-40F3-8C0A-F93540A9CC80}">
      <dgm:prSet/>
      <dgm:spPr/>
      <dgm:t>
        <a:bodyPr/>
        <a:lstStyle/>
        <a:p>
          <a:r>
            <a:rPr lang="en-US" dirty="0"/>
            <a:t>Regional and sub-regional commitments implicitly obligate equal and optimal ECD</a:t>
          </a:r>
        </a:p>
      </dgm:t>
    </dgm:pt>
    <dgm:pt modelId="{88E7F19E-210A-4443-8FAC-5C9EF2079A5D}" type="parTrans" cxnId="{2208AD4A-4DD0-48F9-86DF-CFA66103D5D9}">
      <dgm:prSet/>
      <dgm:spPr/>
      <dgm:t>
        <a:bodyPr/>
        <a:lstStyle/>
        <a:p>
          <a:endParaRPr lang="en-US"/>
        </a:p>
      </dgm:t>
    </dgm:pt>
    <dgm:pt modelId="{27A83F94-E3E3-45CD-B8B9-E3741EA10346}" type="sibTrans" cxnId="{2208AD4A-4DD0-48F9-86DF-CFA66103D5D9}">
      <dgm:prSet/>
      <dgm:spPr/>
      <dgm:t>
        <a:bodyPr/>
        <a:lstStyle/>
        <a:p>
          <a:endParaRPr lang="en-US"/>
        </a:p>
      </dgm:t>
    </dgm:pt>
    <dgm:pt modelId="{E2C2E103-D4BE-4D99-84B0-DB35BF9171D1}">
      <dgm:prSet/>
      <dgm:spPr/>
      <dgm:t>
        <a:bodyPr/>
        <a:lstStyle/>
        <a:p>
          <a:r>
            <a:rPr lang="en-US" dirty="0"/>
            <a:t>Nurturing care framework harnesses evidence and provides guidelines on how to fulfil the implementation responsibilities</a:t>
          </a:r>
        </a:p>
      </dgm:t>
    </dgm:pt>
    <dgm:pt modelId="{6068BBC1-E4F4-412A-A462-1F871712807C}" type="parTrans" cxnId="{DBA90E9B-7C34-4792-A405-165E5D007390}">
      <dgm:prSet/>
      <dgm:spPr/>
      <dgm:t>
        <a:bodyPr/>
        <a:lstStyle/>
        <a:p>
          <a:endParaRPr lang="en-US"/>
        </a:p>
      </dgm:t>
    </dgm:pt>
    <dgm:pt modelId="{2647AAED-BA8E-4DDD-808A-4C78806F9835}" type="sibTrans" cxnId="{DBA90E9B-7C34-4792-A405-165E5D007390}">
      <dgm:prSet/>
      <dgm:spPr/>
      <dgm:t>
        <a:bodyPr/>
        <a:lstStyle/>
        <a:p>
          <a:endParaRPr lang="en-US"/>
        </a:p>
      </dgm:t>
    </dgm:pt>
    <dgm:pt modelId="{EF8FA152-3F53-4855-ACCC-478C2E7AD46C}">
      <dgm:prSet/>
      <dgm:spPr/>
      <dgm:t>
        <a:bodyPr/>
        <a:lstStyle/>
        <a:p>
          <a:r>
            <a:rPr lang="en-US" dirty="0"/>
            <a:t>Aligned sectoral policies – health, education, protection, wash, social security</a:t>
          </a:r>
        </a:p>
      </dgm:t>
    </dgm:pt>
    <dgm:pt modelId="{D9F845B3-6FBC-47A9-A802-90688067CC88}" type="parTrans" cxnId="{DFDF262D-0B74-404D-A2A6-4F7561CF677F}">
      <dgm:prSet/>
      <dgm:spPr/>
      <dgm:t>
        <a:bodyPr/>
        <a:lstStyle/>
        <a:p>
          <a:endParaRPr lang="en-US"/>
        </a:p>
      </dgm:t>
    </dgm:pt>
    <dgm:pt modelId="{FD09F62D-77EB-43E3-A4DC-86CBE2062965}" type="sibTrans" cxnId="{DFDF262D-0B74-404D-A2A6-4F7561CF677F}">
      <dgm:prSet/>
      <dgm:spPr/>
    </dgm:pt>
    <dgm:pt modelId="{84474C13-DA03-47D3-B56D-E44EE0A9BF0C}" type="pres">
      <dgm:prSet presAssocID="{40646640-4B35-4A26-AA86-2A484DAEA1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7E1614-32F0-40FA-AD18-FBA14AB37150}" type="pres">
      <dgm:prSet presAssocID="{A436C1C1-070F-4D6F-A3F5-70B58700B54C}" presName="hierRoot1" presStyleCnt="0"/>
      <dgm:spPr/>
    </dgm:pt>
    <dgm:pt modelId="{4A8EE666-3F14-4924-8F30-6508B7FCFA63}" type="pres">
      <dgm:prSet presAssocID="{A436C1C1-070F-4D6F-A3F5-70B58700B54C}" presName="composite" presStyleCnt="0"/>
      <dgm:spPr/>
    </dgm:pt>
    <dgm:pt modelId="{1E66603C-1362-4460-9944-0B8C254DED61}" type="pres">
      <dgm:prSet presAssocID="{A436C1C1-070F-4D6F-A3F5-70B58700B54C}" presName="background" presStyleLbl="node0" presStyleIdx="0" presStyleCnt="3"/>
      <dgm:spPr/>
    </dgm:pt>
    <dgm:pt modelId="{57BF11E6-3C74-4BDF-8D64-97ED33C55715}" type="pres">
      <dgm:prSet presAssocID="{A436C1C1-070F-4D6F-A3F5-70B58700B54C}" presName="text" presStyleLbl="fgAcc0" presStyleIdx="0" presStyleCnt="3">
        <dgm:presLayoutVars>
          <dgm:chPref val="3"/>
        </dgm:presLayoutVars>
      </dgm:prSet>
      <dgm:spPr/>
    </dgm:pt>
    <dgm:pt modelId="{FC751A48-3F9B-4D7C-BC70-B73B38615D07}" type="pres">
      <dgm:prSet presAssocID="{A436C1C1-070F-4D6F-A3F5-70B58700B54C}" presName="hierChild2" presStyleCnt="0"/>
      <dgm:spPr/>
    </dgm:pt>
    <dgm:pt modelId="{D3CB2584-DD71-423B-BCFD-836A4A22103A}" type="pres">
      <dgm:prSet presAssocID="{63C89296-6BF4-435A-BDFF-56914A3B6ADC}" presName="Name10" presStyleLbl="parChTrans1D2" presStyleIdx="0" presStyleCnt="2"/>
      <dgm:spPr/>
    </dgm:pt>
    <dgm:pt modelId="{368B4D36-DAE3-4B15-829F-AC41A5FD68C6}" type="pres">
      <dgm:prSet presAssocID="{245C466A-DAD1-4A87-B45B-77F02313DC96}" presName="hierRoot2" presStyleCnt="0"/>
      <dgm:spPr/>
    </dgm:pt>
    <dgm:pt modelId="{1EBF5E07-5828-47FC-A70F-3EF161ABB81C}" type="pres">
      <dgm:prSet presAssocID="{245C466A-DAD1-4A87-B45B-77F02313DC96}" presName="composite2" presStyleCnt="0"/>
      <dgm:spPr/>
    </dgm:pt>
    <dgm:pt modelId="{522FA623-4A20-4F24-90A5-F82C12694673}" type="pres">
      <dgm:prSet presAssocID="{245C466A-DAD1-4A87-B45B-77F02313DC96}" presName="background2" presStyleLbl="node2" presStyleIdx="0" presStyleCnt="2"/>
      <dgm:spPr/>
    </dgm:pt>
    <dgm:pt modelId="{D4719036-81F8-416B-88C3-99718CAD48BC}" type="pres">
      <dgm:prSet presAssocID="{245C466A-DAD1-4A87-B45B-77F02313DC96}" presName="text2" presStyleLbl="fgAcc2" presStyleIdx="0" presStyleCnt="2">
        <dgm:presLayoutVars>
          <dgm:chPref val="3"/>
        </dgm:presLayoutVars>
      </dgm:prSet>
      <dgm:spPr/>
    </dgm:pt>
    <dgm:pt modelId="{6F8A13DF-519E-4912-9CA8-269DAD9E1934}" type="pres">
      <dgm:prSet presAssocID="{245C466A-DAD1-4A87-B45B-77F02313DC96}" presName="hierChild3" presStyleCnt="0"/>
      <dgm:spPr/>
    </dgm:pt>
    <dgm:pt modelId="{C7BA6874-A8BE-4CAC-A50D-92BA833C73ED}" type="pres">
      <dgm:prSet presAssocID="{27459B62-14A1-421C-BC28-40590F450CC6}" presName="Name17" presStyleLbl="parChTrans1D3" presStyleIdx="0" presStyleCnt="4"/>
      <dgm:spPr/>
    </dgm:pt>
    <dgm:pt modelId="{95CD05D3-EAE2-4146-A77C-0796223A8FE5}" type="pres">
      <dgm:prSet presAssocID="{51487649-AA82-4771-A26E-9598CC4AFECF}" presName="hierRoot3" presStyleCnt="0"/>
      <dgm:spPr/>
    </dgm:pt>
    <dgm:pt modelId="{3CC0C661-36B6-4B23-8D72-42666B8C3282}" type="pres">
      <dgm:prSet presAssocID="{51487649-AA82-4771-A26E-9598CC4AFECF}" presName="composite3" presStyleCnt="0"/>
      <dgm:spPr/>
    </dgm:pt>
    <dgm:pt modelId="{0D50A178-EC3C-4F4C-82E7-66854CE5FFF9}" type="pres">
      <dgm:prSet presAssocID="{51487649-AA82-4771-A26E-9598CC4AFECF}" presName="background3" presStyleLbl="node3" presStyleIdx="0" presStyleCnt="4"/>
      <dgm:spPr/>
    </dgm:pt>
    <dgm:pt modelId="{97CB97CE-E652-4BA9-B508-3C5243B8F8B9}" type="pres">
      <dgm:prSet presAssocID="{51487649-AA82-4771-A26E-9598CC4AFECF}" presName="text3" presStyleLbl="fgAcc3" presStyleIdx="0" presStyleCnt="4">
        <dgm:presLayoutVars>
          <dgm:chPref val="3"/>
        </dgm:presLayoutVars>
      </dgm:prSet>
      <dgm:spPr/>
    </dgm:pt>
    <dgm:pt modelId="{90D1718D-3884-4FF5-BB77-13A6A7FC07D1}" type="pres">
      <dgm:prSet presAssocID="{51487649-AA82-4771-A26E-9598CC4AFECF}" presName="hierChild4" presStyleCnt="0"/>
      <dgm:spPr/>
    </dgm:pt>
    <dgm:pt modelId="{E3AF51E0-F33C-4B7F-8E0B-6E1DF32178F8}" type="pres">
      <dgm:prSet presAssocID="{FED4BD08-ED06-4309-A857-84B7716470E0}" presName="Name23" presStyleLbl="parChTrans1D4" presStyleIdx="0" presStyleCnt="3"/>
      <dgm:spPr/>
    </dgm:pt>
    <dgm:pt modelId="{3D49315A-E63E-4215-B87A-5317DE0DEC68}" type="pres">
      <dgm:prSet presAssocID="{B503599F-7B12-4F80-9948-41D5FA0BED95}" presName="hierRoot4" presStyleCnt="0"/>
      <dgm:spPr/>
    </dgm:pt>
    <dgm:pt modelId="{489E5F4A-D57F-4AE0-9CA0-0D4E4C220864}" type="pres">
      <dgm:prSet presAssocID="{B503599F-7B12-4F80-9948-41D5FA0BED95}" presName="composite4" presStyleCnt="0"/>
      <dgm:spPr/>
    </dgm:pt>
    <dgm:pt modelId="{D03E8181-CC83-47CE-8B92-12C6F8BCBB6D}" type="pres">
      <dgm:prSet presAssocID="{B503599F-7B12-4F80-9948-41D5FA0BED95}" presName="background4" presStyleLbl="node4" presStyleIdx="0" presStyleCnt="3"/>
      <dgm:spPr/>
    </dgm:pt>
    <dgm:pt modelId="{271A5AA6-DF1F-409B-8389-93273F2591C9}" type="pres">
      <dgm:prSet presAssocID="{B503599F-7B12-4F80-9948-41D5FA0BED95}" presName="text4" presStyleLbl="fgAcc4" presStyleIdx="0" presStyleCnt="3">
        <dgm:presLayoutVars>
          <dgm:chPref val="3"/>
        </dgm:presLayoutVars>
      </dgm:prSet>
      <dgm:spPr/>
    </dgm:pt>
    <dgm:pt modelId="{A8F7D09F-97E5-4F67-A8E7-B5E3D854916E}" type="pres">
      <dgm:prSet presAssocID="{B503599F-7B12-4F80-9948-41D5FA0BED95}" presName="hierChild5" presStyleCnt="0"/>
      <dgm:spPr/>
    </dgm:pt>
    <dgm:pt modelId="{2F8EEC12-B80F-4DE2-A765-396DC4438B64}" type="pres">
      <dgm:prSet presAssocID="{0E0C6636-A975-4566-B2CA-2A4C3D10EFD0}" presName="Name23" presStyleLbl="parChTrans1D4" presStyleIdx="1" presStyleCnt="3"/>
      <dgm:spPr/>
    </dgm:pt>
    <dgm:pt modelId="{8B17803D-5469-4EEE-B38C-D60CEE661CCD}" type="pres">
      <dgm:prSet presAssocID="{6C02E9FE-50AE-4125-852D-90A760C99C69}" presName="hierRoot4" presStyleCnt="0"/>
      <dgm:spPr/>
    </dgm:pt>
    <dgm:pt modelId="{C363EF03-4B1E-4D42-885F-F7395AE67E45}" type="pres">
      <dgm:prSet presAssocID="{6C02E9FE-50AE-4125-852D-90A760C99C69}" presName="composite4" presStyleCnt="0"/>
      <dgm:spPr/>
    </dgm:pt>
    <dgm:pt modelId="{760D76FD-18EB-4921-98DB-5B8F247BA2F4}" type="pres">
      <dgm:prSet presAssocID="{6C02E9FE-50AE-4125-852D-90A760C99C69}" presName="background4" presStyleLbl="node4" presStyleIdx="1" presStyleCnt="3"/>
      <dgm:spPr/>
    </dgm:pt>
    <dgm:pt modelId="{3913FCF6-58D5-43F4-A336-88DB673C32C8}" type="pres">
      <dgm:prSet presAssocID="{6C02E9FE-50AE-4125-852D-90A760C99C69}" presName="text4" presStyleLbl="fgAcc4" presStyleIdx="1" presStyleCnt="3">
        <dgm:presLayoutVars>
          <dgm:chPref val="3"/>
        </dgm:presLayoutVars>
      </dgm:prSet>
      <dgm:spPr/>
    </dgm:pt>
    <dgm:pt modelId="{CD43239C-EDC6-4AD1-A5AF-4D346FB29905}" type="pres">
      <dgm:prSet presAssocID="{6C02E9FE-50AE-4125-852D-90A760C99C69}" presName="hierChild5" presStyleCnt="0"/>
      <dgm:spPr/>
    </dgm:pt>
    <dgm:pt modelId="{AC08B80F-842F-4056-94EC-B11F2A5BEE40}" type="pres">
      <dgm:prSet presAssocID="{0EDC2FE7-3035-4F11-A577-498348C70119}" presName="Name23" presStyleLbl="parChTrans1D4" presStyleIdx="2" presStyleCnt="3"/>
      <dgm:spPr/>
    </dgm:pt>
    <dgm:pt modelId="{59F1226A-C73D-4A6B-A537-7910819AB054}" type="pres">
      <dgm:prSet presAssocID="{E026D50E-F3E2-4455-BBF1-AFF7FBE159DF}" presName="hierRoot4" presStyleCnt="0"/>
      <dgm:spPr/>
    </dgm:pt>
    <dgm:pt modelId="{0AD2C762-AD83-463E-BF92-DCD80CE2D177}" type="pres">
      <dgm:prSet presAssocID="{E026D50E-F3E2-4455-BBF1-AFF7FBE159DF}" presName="composite4" presStyleCnt="0"/>
      <dgm:spPr/>
    </dgm:pt>
    <dgm:pt modelId="{EFD585D0-234D-4E7F-AF99-5B0E6058590B}" type="pres">
      <dgm:prSet presAssocID="{E026D50E-F3E2-4455-BBF1-AFF7FBE159DF}" presName="background4" presStyleLbl="node4" presStyleIdx="2" presStyleCnt="3"/>
      <dgm:spPr/>
    </dgm:pt>
    <dgm:pt modelId="{402D1370-38E9-4514-B57D-1846B8519DF7}" type="pres">
      <dgm:prSet presAssocID="{E026D50E-F3E2-4455-BBF1-AFF7FBE159DF}" presName="text4" presStyleLbl="fgAcc4" presStyleIdx="2" presStyleCnt="3">
        <dgm:presLayoutVars>
          <dgm:chPref val="3"/>
        </dgm:presLayoutVars>
      </dgm:prSet>
      <dgm:spPr/>
    </dgm:pt>
    <dgm:pt modelId="{B3A88DBB-868F-40BF-9E9E-D139B5E90091}" type="pres">
      <dgm:prSet presAssocID="{E026D50E-F3E2-4455-BBF1-AFF7FBE159DF}" presName="hierChild5" presStyleCnt="0"/>
      <dgm:spPr/>
    </dgm:pt>
    <dgm:pt modelId="{5AFF2F2B-7A8E-4594-873F-70AF4D59B191}" type="pres">
      <dgm:prSet presAssocID="{4EB488A7-1F7B-45FC-B3CD-4C62D406B781}" presName="Name17" presStyleLbl="parChTrans1D3" presStyleIdx="1" presStyleCnt="4"/>
      <dgm:spPr/>
    </dgm:pt>
    <dgm:pt modelId="{7192E39F-6379-4029-87D9-7F3654535FD5}" type="pres">
      <dgm:prSet presAssocID="{3155E1CC-8349-4CC1-A69F-27C7BDD33DF7}" presName="hierRoot3" presStyleCnt="0"/>
      <dgm:spPr/>
    </dgm:pt>
    <dgm:pt modelId="{94E80699-6D02-41BD-AC1E-3115E6EB6A52}" type="pres">
      <dgm:prSet presAssocID="{3155E1CC-8349-4CC1-A69F-27C7BDD33DF7}" presName="composite3" presStyleCnt="0"/>
      <dgm:spPr/>
    </dgm:pt>
    <dgm:pt modelId="{A40CCE8A-6D8B-4B03-92EB-8C004762EB88}" type="pres">
      <dgm:prSet presAssocID="{3155E1CC-8349-4CC1-A69F-27C7BDD33DF7}" presName="background3" presStyleLbl="node3" presStyleIdx="1" presStyleCnt="4"/>
      <dgm:spPr/>
    </dgm:pt>
    <dgm:pt modelId="{B7AAA0E7-AB04-42DE-A460-EBD5E6EB7B5D}" type="pres">
      <dgm:prSet presAssocID="{3155E1CC-8349-4CC1-A69F-27C7BDD33DF7}" presName="text3" presStyleLbl="fgAcc3" presStyleIdx="1" presStyleCnt="4">
        <dgm:presLayoutVars>
          <dgm:chPref val="3"/>
        </dgm:presLayoutVars>
      </dgm:prSet>
      <dgm:spPr/>
    </dgm:pt>
    <dgm:pt modelId="{1D2AB63C-C2E4-4A6E-96CD-3170D2BEABB4}" type="pres">
      <dgm:prSet presAssocID="{3155E1CC-8349-4CC1-A69F-27C7BDD33DF7}" presName="hierChild4" presStyleCnt="0"/>
      <dgm:spPr/>
    </dgm:pt>
    <dgm:pt modelId="{AE058F2B-44F2-41D4-A93C-84915D741A8F}" type="pres">
      <dgm:prSet presAssocID="{1AD8559F-1668-4D14-883E-38E5CF41B081}" presName="Name17" presStyleLbl="parChTrans1D3" presStyleIdx="2" presStyleCnt="4"/>
      <dgm:spPr/>
    </dgm:pt>
    <dgm:pt modelId="{E74E0FD7-3D7A-45DD-93B8-AC87C3B9A807}" type="pres">
      <dgm:prSet presAssocID="{F72D1010-C726-4D65-A8CB-43893922AB0C}" presName="hierRoot3" presStyleCnt="0"/>
      <dgm:spPr/>
    </dgm:pt>
    <dgm:pt modelId="{683DDEB9-DB47-493B-88C6-948CF5DB7E76}" type="pres">
      <dgm:prSet presAssocID="{F72D1010-C726-4D65-A8CB-43893922AB0C}" presName="composite3" presStyleCnt="0"/>
      <dgm:spPr/>
    </dgm:pt>
    <dgm:pt modelId="{12B09946-1F9D-4144-9918-AA39C97BC6AE}" type="pres">
      <dgm:prSet presAssocID="{F72D1010-C726-4D65-A8CB-43893922AB0C}" presName="background3" presStyleLbl="node3" presStyleIdx="2" presStyleCnt="4"/>
      <dgm:spPr/>
    </dgm:pt>
    <dgm:pt modelId="{80B45913-B21E-4F2D-8F9E-C0FAC0E76D9A}" type="pres">
      <dgm:prSet presAssocID="{F72D1010-C726-4D65-A8CB-43893922AB0C}" presName="text3" presStyleLbl="fgAcc3" presStyleIdx="2" presStyleCnt="4">
        <dgm:presLayoutVars>
          <dgm:chPref val="3"/>
        </dgm:presLayoutVars>
      </dgm:prSet>
      <dgm:spPr/>
    </dgm:pt>
    <dgm:pt modelId="{BB54FE8F-B962-4428-8D43-B40F70FE1B51}" type="pres">
      <dgm:prSet presAssocID="{F72D1010-C726-4D65-A8CB-43893922AB0C}" presName="hierChild4" presStyleCnt="0"/>
      <dgm:spPr/>
    </dgm:pt>
    <dgm:pt modelId="{4B628F9E-B0E8-4DE4-83C2-8C4658BE3CDA}" type="pres">
      <dgm:prSet presAssocID="{B4862750-0D5F-44A0-8278-BF7109E4C233}" presName="Name17" presStyleLbl="parChTrans1D3" presStyleIdx="3" presStyleCnt="4"/>
      <dgm:spPr/>
    </dgm:pt>
    <dgm:pt modelId="{FB595AFA-92DC-4706-97E0-EFE176D8747E}" type="pres">
      <dgm:prSet presAssocID="{4225C3D7-EE78-4483-9836-DAC31FE2B6A3}" presName="hierRoot3" presStyleCnt="0"/>
      <dgm:spPr/>
    </dgm:pt>
    <dgm:pt modelId="{51571B0C-227E-4F95-A62E-E036E468C62F}" type="pres">
      <dgm:prSet presAssocID="{4225C3D7-EE78-4483-9836-DAC31FE2B6A3}" presName="composite3" presStyleCnt="0"/>
      <dgm:spPr/>
    </dgm:pt>
    <dgm:pt modelId="{EBA9877B-CF28-45A5-A70A-BAB992045B49}" type="pres">
      <dgm:prSet presAssocID="{4225C3D7-EE78-4483-9836-DAC31FE2B6A3}" presName="background3" presStyleLbl="node3" presStyleIdx="3" presStyleCnt="4"/>
      <dgm:spPr/>
    </dgm:pt>
    <dgm:pt modelId="{892149B3-2A47-4197-AF45-74D66A3EF3B1}" type="pres">
      <dgm:prSet presAssocID="{4225C3D7-EE78-4483-9836-DAC31FE2B6A3}" presName="text3" presStyleLbl="fgAcc3" presStyleIdx="3" presStyleCnt="4">
        <dgm:presLayoutVars>
          <dgm:chPref val="3"/>
        </dgm:presLayoutVars>
      </dgm:prSet>
      <dgm:spPr/>
    </dgm:pt>
    <dgm:pt modelId="{EA26E3A3-9CAC-4295-B19B-3F962944CF25}" type="pres">
      <dgm:prSet presAssocID="{4225C3D7-EE78-4483-9836-DAC31FE2B6A3}" presName="hierChild4" presStyleCnt="0"/>
      <dgm:spPr/>
    </dgm:pt>
    <dgm:pt modelId="{2D09209D-6FE8-4D84-962D-8ADDF8E4A9A8}" type="pres">
      <dgm:prSet presAssocID="{D9F845B3-6FBC-47A9-A802-90688067CC88}" presName="Name10" presStyleLbl="parChTrans1D2" presStyleIdx="1" presStyleCnt="2"/>
      <dgm:spPr/>
    </dgm:pt>
    <dgm:pt modelId="{71B1A658-481E-4775-B03E-C9A30534163F}" type="pres">
      <dgm:prSet presAssocID="{EF8FA152-3F53-4855-ACCC-478C2E7AD46C}" presName="hierRoot2" presStyleCnt="0"/>
      <dgm:spPr/>
    </dgm:pt>
    <dgm:pt modelId="{81379768-5BBA-40E9-9373-465765E53870}" type="pres">
      <dgm:prSet presAssocID="{EF8FA152-3F53-4855-ACCC-478C2E7AD46C}" presName="composite2" presStyleCnt="0"/>
      <dgm:spPr/>
    </dgm:pt>
    <dgm:pt modelId="{ED654C7B-1AC9-4674-ABDA-C649240EA283}" type="pres">
      <dgm:prSet presAssocID="{EF8FA152-3F53-4855-ACCC-478C2E7AD46C}" presName="background2" presStyleLbl="node2" presStyleIdx="1" presStyleCnt="2"/>
      <dgm:spPr/>
    </dgm:pt>
    <dgm:pt modelId="{FD743F04-97DA-4610-B0CB-B521B9A2E145}" type="pres">
      <dgm:prSet presAssocID="{EF8FA152-3F53-4855-ACCC-478C2E7AD46C}" presName="text2" presStyleLbl="fgAcc2" presStyleIdx="1" presStyleCnt="2">
        <dgm:presLayoutVars>
          <dgm:chPref val="3"/>
        </dgm:presLayoutVars>
      </dgm:prSet>
      <dgm:spPr/>
    </dgm:pt>
    <dgm:pt modelId="{0B4CA9FA-7BF7-44E4-A2CD-712F084BB5D7}" type="pres">
      <dgm:prSet presAssocID="{EF8FA152-3F53-4855-ACCC-478C2E7AD46C}" presName="hierChild3" presStyleCnt="0"/>
      <dgm:spPr/>
    </dgm:pt>
    <dgm:pt modelId="{D73E244E-4EDA-4AB3-A1F3-9F4BF06D1A0C}" type="pres">
      <dgm:prSet presAssocID="{A2CFF59A-361C-40F3-8C0A-F93540A9CC80}" presName="hierRoot1" presStyleCnt="0"/>
      <dgm:spPr/>
    </dgm:pt>
    <dgm:pt modelId="{2FEC5E8D-CCF1-4ABE-83B0-4EFF12890D14}" type="pres">
      <dgm:prSet presAssocID="{A2CFF59A-361C-40F3-8C0A-F93540A9CC80}" presName="composite" presStyleCnt="0"/>
      <dgm:spPr/>
    </dgm:pt>
    <dgm:pt modelId="{17A09CF4-9670-4E73-BE53-395BB91EACB2}" type="pres">
      <dgm:prSet presAssocID="{A2CFF59A-361C-40F3-8C0A-F93540A9CC80}" presName="background" presStyleLbl="node0" presStyleIdx="1" presStyleCnt="3"/>
      <dgm:spPr/>
    </dgm:pt>
    <dgm:pt modelId="{9C7740A5-AC7D-4547-B071-835C6CF04B23}" type="pres">
      <dgm:prSet presAssocID="{A2CFF59A-361C-40F3-8C0A-F93540A9CC80}" presName="text" presStyleLbl="fgAcc0" presStyleIdx="1" presStyleCnt="3">
        <dgm:presLayoutVars>
          <dgm:chPref val="3"/>
        </dgm:presLayoutVars>
      </dgm:prSet>
      <dgm:spPr/>
    </dgm:pt>
    <dgm:pt modelId="{693F4AA0-DF60-40C6-AE45-F1CDF1823C72}" type="pres">
      <dgm:prSet presAssocID="{A2CFF59A-361C-40F3-8C0A-F93540A9CC80}" presName="hierChild2" presStyleCnt="0"/>
      <dgm:spPr/>
    </dgm:pt>
    <dgm:pt modelId="{50ACB09D-FBC1-4AF3-93E4-AFC24B0F12A2}" type="pres">
      <dgm:prSet presAssocID="{E2C2E103-D4BE-4D99-84B0-DB35BF9171D1}" presName="hierRoot1" presStyleCnt="0"/>
      <dgm:spPr/>
    </dgm:pt>
    <dgm:pt modelId="{0B03F8D3-5C76-424E-AF3E-48F78B861DF3}" type="pres">
      <dgm:prSet presAssocID="{E2C2E103-D4BE-4D99-84B0-DB35BF9171D1}" presName="composite" presStyleCnt="0"/>
      <dgm:spPr/>
    </dgm:pt>
    <dgm:pt modelId="{0DCBC065-C08F-4463-9C79-F480FBA48951}" type="pres">
      <dgm:prSet presAssocID="{E2C2E103-D4BE-4D99-84B0-DB35BF9171D1}" presName="background" presStyleLbl="node0" presStyleIdx="2" presStyleCnt="3"/>
      <dgm:spPr/>
    </dgm:pt>
    <dgm:pt modelId="{E94EB913-1748-4F7E-BB25-5680E978F818}" type="pres">
      <dgm:prSet presAssocID="{E2C2E103-D4BE-4D99-84B0-DB35BF9171D1}" presName="text" presStyleLbl="fgAcc0" presStyleIdx="2" presStyleCnt="3">
        <dgm:presLayoutVars>
          <dgm:chPref val="3"/>
        </dgm:presLayoutVars>
      </dgm:prSet>
      <dgm:spPr/>
    </dgm:pt>
    <dgm:pt modelId="{84DEF54F-14F6-4BCC-94F4-25C16D1C5D46}" type="pres">
      <dgm:prSet presAssocID="{E2C2E103-D4BE-4D99-84B0-DB35BF9171D1}" presName="hierChild2" presStyleCnt="0"/>
      <dgm:spPr/>
    </dgm:pt>
  </dgm:ptLst>
  <dgm:cxnLst>
    <dgm:cxn modelId="{160FC515-6E34-48E9-AD51-C0ECF06233E9}" srcId="{40646640-4B35-4A26-AA86-2A484DAEA1ED}" destId="{A436C1C1-070F-4D6F-A3F5-70B58700B54C}" srcOrd="0" destOrd="0" parTransId="{7CCAC338-6506-4FDB-8443-55BCC07B4378}" sibTransId="{ADF77147-8002-4C51-8268-B25DE676CA2F}"/>
    <dgm:cxn modelId="{CF227C16-6A03-4A53-87F9-2C52C7839F21}" srcId="{A436C1C1-070F-4D6F-A3F5-70B58700B54C}" destId="{245C466A-DAD1-4A87-B45B-77F02313DC96}" srcOrd="0" destOrd="0" parTransId="{63C89296-6BF4-435A-BDFF-56914A3B6ADC}" sibTransId="{FB1A7C2C-BF25-4ED6-BB9B-66F256E259FA}"/>
    <dgm:cxn modelId="{320AF51A-DCD7-4C23-89C9-9882019DFD0D}" type="presOf" srcId="{4EB488A7-1F7B-45FC-B3CD-4C62D406B781}" destId="{5AFF2F2B-7A8E-4594-873F-70AF4D59B191}" srcOrd="0" destOrd="0" presId="urn:microsoft.com/office/officeart/2005/8/layout/hierarchy1"/>
    <dgm:cxn modelId="{567E7C1C-88A0-4CC8-9DFE-6984A1E7C4EA}" type="presOf" srcId="{63C89296-6BF4-435A-BDFF-56914A3B6ADC}" destId="{D3CB2584-DD71-423B-BCFD-836A4A22103A}" srcOrd="0" destOrd="0" presId="urn:microsoft.com/office/officeart/2005/8/layout/hierarchy1"/>
    <dgm:cxn modelId="{DFDF262D-0B74-404D-A2A6-4F7561CF677F}" srcId="{A436C1C1-070F-4D6F-A3F5-70B58700B54C}" destId="{EF8FA152-3F53-4855-ACCC-478C2E7AD46C}" srcOrd="1" destOrd="0" parTransId="{D9F845B3-6FBC-47A9-A802-90688067CC88}" sibTransId="{FD09F62D-77EB-43E3-A4DC-86CBE2062965}"/>
    <dgm:cxn modelId="{5BEE5537-9724-43FA-B827-C9C7A89D4B65}" type="presOf" srcId="{F72D1010-C726-4D65-A8CB-43893922AB0C}" destId="{80B45913-B21E-4F2D-8F9E-C0FAC0E76D9A}" srcOrd="0" destOrd="0" presId="urn:microsoft.com/office/officeart/2005/8/layout/hierarchy1"/>
    <dgm:cxn modelId="{0504763C-0471-4671-A4C8-1857F0338A71}" type="presOf" srcId="{B503599F-7B12-4F80-9948-41D5FA0BED95}" destId="{271A5AA6-DF1F-409B-8389-93273F2591C9}" srcOrd="0" destOrd="0" presId="urn:microsoft.com/office/officeart/2005/8/layout/hierarchy1"/>
    <dgm:cxn modelId="{944C8562-7A90-4438-9E34-48909AC439C5}" type="presOf" srcId="{D9F845B3-6FBC-47A9-A802-90688067CC88}" destId="{2D09209D-6FE8-4D84-962D-8ADDF8E4A9A8}" srcOrd="0" destOrd="0" presId="urn:microsoft.com/office/officeart/2005/8/layout/hierarchy1"/>
    <dgm:cxn modelId="{1897FC42-3AE1-40D1-BD2D-D96C5AD3EF98}" type="presOf" srcId="{40646640-4B35-4A26-AA86-2A484DAEA1ED}" destId="{84474C13-DA03-47D3-B56D-E44EE0A9BF0C}" srcOrd="0" destOrd="0" presId="urn:microsoft.com/office/officeart/2005/8/layout/hierarchy1"/>
    <dgm:cxn modelId="{A75BEE43-7541-48BD-BA56-3CEA5806A661}" type="presOf" srcId="{4225C3D7-EE78-4483-9836-DAC31FE2B6A3}" destId="{892149B3-2A47-4197-AF45-74D66A3EF3B1}" srcOrd="0" destOrd="0" presId="urn:microsoft.com/office/officeart/2005/8/layout/hierarchy1"/>
    <dgm:cxn modelId="{2C7AF846-83D2-433D-A785-C9789D48107D}" type="presOf" srcId="{245C466A-DAD1-4A87-B45B-77F02313DC96}" destId="{D4719036-81F8-416B-88C3-99718CAD48BC}" srcOrd="0" destOrd="0" presId="urn:microsoft.com/office/officeart/2005/8/layout/hierarchy1"/>
    <dgm:cxn modelId="{66084E68-8C29-45E6-9663-F718869FC90F}" srcId="{245C466A-DAD1-4A87-B45B-77F02313DC96}" destId="{3155E1CC-8349-4CC1-A69F-27C7BDD33DF7}" srcOrd="1" destOrd="0" parTransId="{4EB488A7-1F7B-45FC-B3CD-4C62D406B781}" sibTransId="{3B5C78FC-A778-4F6C-BDE5-AE9EA5E8E837}"/>
    <dgm:cxn modelId="{2208AD4A-4DD0-48F9-86DF-CFA66103D5D9}" srcId="{40646640-4B35-4A26-AA86-2A484DAEA1ED}" destId="{A2CFF59A-361C-40F3-8C0A-F93540A9CC80}" srcOrd="1" destOrd="0" parTransId="{88E7F19E-210A-4443-8FAC-5C9EF2079A5D}" sibTransId="{27A83F94-E3E3-45CD-B8B9-E3741EA10346}"/>
    <dgm:cxn modelId="{794A304E-BD16-4B02-BEED-15ECB85659F8}" srcId="{51487649-AA82-4771-A26E-9598CC4AFECF}" destId="{6C02E9FE-50AE-4125-852D-90A760C99C69}" srcOrd="1" destOrd="0" parTransId="{0E0C6636-A975-4566-B2CA-2A4C3D10EFD0}" sibTransId="{E0617E83-E8BF-4075-BC46-2D8EDA097C16}"/>
    <dgm:cxn modelId="{BDB6D171-F8E7-4328-A0DB-33BD69A2D807}" type="presOf" srcId="{0EDC2FE7-3035-4F11-A577-498348C70119}" destId="{AC08B80F-842F-4056-94EC-B11F2A5BEE40}" srcOrd="0" destOrd="0" presId="urn:microsoft.com/office/officeart/2005/8/layout/hierarchy1"/>
    <dgm:cxn modelId="{2F370C75-8AC5-40D3-868E-C285EAA72974}" srcId="{51487649-AA82-4771-A26E-9598CC4AFECF}" destId="{B503599F-7B12-4F80-9948-41D5FA0BED95}" srcOrd="0" destOrd="0" parTransId="{FED4BD08-ED06-4309-A857-84B7716470E0}" sibTransId="{40D2528F-D542-4F95-A355-4236F20B21E9}"/>
    <dgm:cxn modelId="{17732D80-CD58-4365-9AE6-3EE62036E5D2}" type="presOf" srcId="{A436C1C1-070F-4D6F-A3F5-70B58700B54C}" destId="{57BF11E6-3C74-4BDF-8D64-97ED33C55715}" srcOrd="0" destOrd="0" presId="urn:microsoft.com/office/officeart/2005/8/layout/hierarchy1"/>
    <dgm:cxn modelId="{2FE23E8F-0CC1-444E-984D-8BB19955D0BD}" type="presOf" srcId="{3155E1CC-8349-4CC1-A69F-27C7BDD33DF7}" destId="{B7AAA0E7-AB04-42DE-A460-EBD5E6EB7B5D}" srcOrd="0" destOrd="0" presId="urn:microsoft.com/office/officeart/2005/8/layout/hierarchy1"/>
    <dgm:cxn modelId="{6A4A5195-F0F9-42B9-B9A6-C8453C2D6A8B}" type="presOf" srcId="{51487649-AA82-4771-A26E-9598CC4AFECF}" destId="{97CB97CE-E652-4BA9-B508-3C5243B8F8B9}" srcOrd="0" destOrd="0" presId="urn:microsoft.com/office/officeart/2005/8/layout/hierarchy1"/>
    <dgm:cxn modelId="{DBA90E9B-7C34-4792-A405-165E5D007390}" srcId="{40646640-4B35-4A26-AA86-2A484DAEA1ED}" destId="{E2C2E103-D4BE-4D99-84B0-DB35BF9171D1}" srcOrd="2" destOrd="0" parTransId="{6068BBC1-E4F4-412A-A462-1F871712807C}" sibTransId="{2647AAED-BA8E-4DDD-808A-4C78806F9835}"/>
    <dgm:cxn modelId="{46DA679F-5EEC-4DC9-89F4-308C686E92D1}" type="presOf" srcId="{A2CFF59A-361C-40F3-8C0A-F93540A9CC80}" destId="{9C7740A5-AC7D-4547-B071-835C6CF04B23}" srcOrd="0" destOrd="0" presId="urn:microsoft.com/office/officeart/2005/8/layout/hierarchy1"/>
    <dgm:cxn modelId="{A7533AA2-3BEB-4AA2-B901-8F923F85968B}" srcId="{245C466A-DAD1-4A87-B45B-77F02313DC96}" destId="{F72D1010-C726-4D65-A8CB-43893922AB0C}" srcOrd="2" destOrd="0" parTransId="{1AD8559F-1668-4D14-883E-38E5CF41B081}" sibTransId="{453B8012-0B1C-491F-8370-164B1AF79FEE}"/>
    <dgm:cxn modelId="{D1AD9DA7-EF08-43D1-8035-A9114FDF8FB8}" type="presOf" srcId="{EF8FA152-3F53-4855-ACCC-478C2E7AD46C}" destId="{FD743F04-97DA-4610-B0CB-B521B9A2E145}" srcOrd="0" destOrd="0" presId="urn:microsoft.com/office/officeart/2005/8/layout/hierarchy1"/>
    <dgm:cxn modelId="{E6EAA6B1-9458-4C75-9440-3E6585A4FF0D}" type="presOf" srcId="{27459B62-14A1-421C-BC28-40590F450CC6}" destId="{C7BA6874-A8BE-4CAC-A50D-92BA833C73ED}" srcOrd="0" destOrd="0" presId="urn:microsoft.com/office/officeart/2005/8/layout/hierarchy1"/>
    <dgm:cxn modelId="{E83AC8BF-8CE9-4226-B1BB-2012E3DEA0C5}" type="presOf" srcId="{0E0C6636-A975-4566-B2CA-2A4C3D10EFD0}" destId="{2F8EEC12-B80F-4DE2-A765-396DC4438B64}" srcOrd="0" destOrd="0" presId="urn:microsoft.com/office/officeart/2005/8/layout/hierarchy1"/>
    <dgm:cxn modelId="{465DADC6-300C-4507-BBEF-F68C48A0C369}" srcId="{245C466A-DAD1-4A87-B45B-77F02313DC96}" destId="{4225C3D7-EE78-4483-9836-DAC31FE2B6A3}" srcOrd="3" destOrd="0" parTransId="{B4862750-0D5F-44A0-8278-BF7109E4C233}" sibTransId="{7F2F9791-90E8-4DD2-B888-0C2F22C14DEC}"/>
    <dgm:cxn modelId="{C6A3ADCA-BDEA-4D10-B828-549CB213D780}" type="presOf" srcId="{FED4BD08-ED06-4309-A857-84B7716470E0}" destId="{E3AF51E0-F33C-4B7F-8E0B-6E1DF32178F8}" srcOrd="0" destOrd="0" presId="urn:microsoft.com/office/officeart/2005/8/layout/hierarchy1"/>
    <dgm:cxn modelId="{3FA67CCF-3D09-42B0-ACA2-1396B8CD5925}" type="presOf" srcId="{B4862750-0D5F-44A0-8278-BF7109E4C233}" destId="{4B628F9E-B0E8-4DE4-83C2-8C4658BE3CDA}" srcOrd="0" destOrd="0" presId="urn:microsoft.com/office/officeart/2005/8/layout/hierarchy1"/>
    <dgm:cxn modelId="{D94FB6D1-50DD-4AA9-AAA3-A9D9E8D97A2F}" srcId="{51487649-AA82-4771-A26E-9598CC4AFECF}" destId="{E026D50E-F3E2-4455-BBF1-AFF7FBE159DF}" srcOrd="2" destOrd="0" parTransId="{0EDC2FE7-3035-4F11-A577-498348C70119}" sibTransId="{562312CF-5DDB-4198-8A1D-E77E3FA2A06F}"/>
    <dgm:cxn modelId="{666E04D6-DE30-4F6E-9F0F-FA9693185214}" type="presOf" srcId="{6C02E9FE-50AE-4125-852D-90A760C99C69}" destId="{3913FCF6-58D5-43F4-A336-88DB673C32C8}" srcOrd="0" destOrd="0" presId="urn:microsoft.com/office/officeart/2005/8/layout/hierarchy1"/>
    <dgm:cxn modelId="{779824E5-8095-4577-B34C-300B7B0972ED}" type="presOf" srcId="{E026D50E-F3E2-4455-BBF1-AFF7FBE159DF}" destId="{402D1370-38E9-4514-B57D-1846B8519DF7}" srcOrd="0" destOrd="0" presId="urn:microsoft.com/office/officeart/2005/8/layout/hierarchy1"/>
    <dgm:cxn modelId="{5C8CEAEC-D1BA-408E-A1F0-647C31913E32}" type="presOf" srcId="{E2C2E103-D4BE-4D99-84B0-DB35BF9171D1}" destId="{E94EB913-1748-4F7E-BB25-5680E978F818}" srcOrd="0" destOrd="0" presId="urn:microsoft.com/office/officeart/2005/8/layout/hierarchy1"/>
    <dgm:cxn modelId="{D98FB9F1-63F0-47DA-93DA-AA6C7A13C1C4}" type="presOf" srcId="{1AD8559F-1668-4D14-883E-38E5CF41B081}" destId="{AE058F2B-44F2-41D4-A93C-84915D741A8F}" srcOrd="0" destOrd="0" presId="urn:microsoft.com/office/officeart/2005/8/layout/hierarchy1"/>
    <dgm:cxn modelId="{89C998F5-C06E-417A-A176-AFA0F0DBB762}" srcId="{245C466A-DAD1-4A87-B45B-77F02313DC96}" destId="{51487649-AA82-4771-A26E-9598CC4AFECF}" srcOrd="0" destOrd="0" parTransId="{27459B62-14A1-421C-BC28-40590F450CC6}" sibTransId="{7AE4A4A2-0F58-4898-B877-3416421CD54C}"/>
    <dgm:cxn modelId="{03089EEA-304A-4E64-B53C-AF782B9E83F5}" type="presParOf" srcId="{84474C13-DA03-47D3-B56D-E44EE0A9BF0C}" destId="{497E1614-32F0-40FA-AD18-FBA14AB37150}" srcOrd="0" destOrd="0" presId="urn:microsoft.com/office/officeart/2005/8/layout/hierarchy1"/>
    <dgm:cxn modelId="{A666B2CA-F005-4E58-94BE-2FEFCC069529}" type="presParOf" srcId="{497E1614-32F0-40FA-AD18-FBA14AB37150}" destId="{4A8EE666-3F14-4924-8F30-6508B7FCFA63}" srcOrd="0" destOrd="0" presId="urn:microsoft.com/office/officeart/2005/8/layout/hierarchy1"/>
    <dgm:cxn modelId="{5AC9DA9E-1A88-4791-B193-BBAEA38BE84E}" type="presParOf" srcId="{4A8EE666-3F14-4924-8F30-6508B7FCFA63}" destId="{1E66603C-1362-4460-9944-0B8C254DED61}" srcOrd="0" destOrd="0" presId="urn:microsoft.com/office/officeart/2005/8/layout/hierarchy1"/>
    <dgm:cxn modelId="{A6CDA044-3B6D-4D28-B6AC-3D21ED3BE1EE}" type="presParOf" srcId="{4A8EE666-3F14-4924-8F30-6508B7FCFA63}" destId="{57BF11E6-3C74-4BDF-8D64-97ED33C55715}" srcOrd="1" destOrd="0" presId="urn:microsoft.com/office/officeart/2005/8/layout/hierarchy1"/>
    <dgm:cxn modelId="{AE1301E7-97EC-47B5-A95C-1BC1744BCE63}" type="presParOf" srcId="{497E1614-32F0-40FA-AD18-FBA14AB37150}" destId="{FC751A48-3F9B-4D7C-BC70-B73B38615D07}" srcOrd="1" destOrd="0" presId="urn:microsoft.com/office/officeart/2005/8/layout/hierarchy1"/>
    <dgm:cxn modelId="{0B81FF31-138F-4316-AAA5-0491F50FF5BF}" type="presParOf" srcId="{FC751A48-3F9B-4D7C-BC70-B73B38615D07}" destId="{D3CB2584-DD71-423B-BCFD-836A4A22103A}" srcOrd="0" destOrd="0" presId="urn:microsoft.com/office/officeart/2005/8/layout/hierarchy1"/>
    <dgm:cxn modelId="{DFE18B12-36EE-4A54-BF0E-9177EE6816DA}" type="presParOf" srcId="{FC751A48-3F9B-4D7C-BC70-B73B38615D07}" destId="{368B4D36-DAE3-4B15-829F-AC41A5FD68C6}" srcOrd="1" destOrd="0" presId="urn:microsoft.com/office/officeart/2005/8/layout/hierarchy1"/>
    <dgm:cxn modelId="{E44A5939-7DEB-4B7A-97DE-EEDE4B3716C3}" type="presParOf" srcId="{368B4D36-DAE3-4B15-829F-AC41A5FD68C6}" destId="{1EBF5E07-5828-47FC-A70F-3EF161ABB81C}" srcOrd="0" destOrd="0" presId="urn:microsoft.com/office/officeart/2005/8/layout/hierarchy1"/>
    <dgm:cxn modelId="{B972DFA1-8756-4B7E-BDEC-3D3490ED6ACC}" type="presParOf" srcId="{1EBF5E07-5828-47FC-A70F-3EF161ABB81C}" destId="{522FA623-4A20-4F24-90A5-F82C12694673}" srcOrd="0" destOrd="0" presId="urn:microsoft.com/office/officeart/2005/8/layout/hierarchy1"/>
    <dgm:cxn modelId="{D602F288-E96A-4827-92D9-156AD8B90E97}" type="presParOf" srcId="{1EBF5E07-5828-47FC-A70F-3EF161ABB81C}" destId="{D4719036-81F8-416B-88C3-99718CAD48BC}" srcOrd="1" destOrd="0" presId="urn:microsoft.com/office/officeart/2005/8/layout/hierarchy1"/>
    <dgm:cxn modelId="{682E90E0-7500-4005-AE44-6B75DC745F5F}" type="presParOf" srcId="{368B4D36-DAE3-4B15-829F-AC41A5FD68C6}" destId="{6F8A13DF-519E-4912-9CA8-269DAD9E1934}" srcOrd="1" destOrd="0" presId="urn:microsoft.com/office/officeart/2005/8/layout/hierarchy1"/>
    <dgm:cxn modelId="{8D6F3FBD-5EA7-4874-9646-4BFB73429772}" type="presParOf" srcId="{6F8A13DF-519E-4912-9CA8-269DAD9E1934}" destId="{C7BA6874-A8BE-4CAC-A50D-92BA833C73ED}" srcOrd="0" destOrd="0" presId="urn:microsoft.com/office/officeart/2005/8/layout/hierarchy1"/>
    <dgm:cxn modelId="{22021B33-67F3-4D76-80D1-4B25D20AEA09}" type="presParOf" srcId="{6F8A13DF-519E-4912-9CA8-269DAD9E1934}" destId="{95CD05D3-EAE2-4146-A77C-0796223A8FE5}" srcOrd="1" destOrd="0" presId="urn:microsoft.com/office/officeart/2005/8/layout/hierarchy1"/>
    <dgm:cxn modelId="{2E878A8C-7F70-4422-9EB2-C3518706B9BD}" type="presParOf" srcId="{95CD05D3-EAE2-4146-A77C-0796223A8FE5}" destId="{3CC0C661-36B6-4B23-8D72-42666B8C3282}" srcOrd="0" destOrd="0" presId="urn:microsoft.com/office/officeart/2005/8/layout/hierarchy1"/>
    <dgm:cxn modelId="{16C7ECFA-D110-4DB0-A102-EC68091FDDE2}" type="presParOf" srcId="{3CC0C661-36B6-4B23-8D72-42666B8C3282}" destId="{0D50A178-EC3C-4F4C-82E7-66854CE5FFF9}" srcOrd="0" destOrd="0" presId="urn:microsoft.com/office/officeart/2005/8/layout/hierarchy1"/>
    <dgm:cxn modelId="{4212D883-5D31-43A3-A7C3-6C984B842561}" type="presParOf" srcId="{3CC0C661-36B6-4B23-8D72-42666B8C3282}" destId="{97CB97CE-E652-4BA9-B508-3C5243B8F8B9}" srcOrd="1" destOrd="0" presId="urn:microsoft.com/office/officeart/2005/8/layout/hierarchy1"/>
    <dgm:cxn modelId="{55AFF5B3-21DA-477A-B7FF-D1DC9026FC8B}" type="presParOf" srcId="{95CD05D3-EAE2-4146-A77C-0796223A8FE5}" destId="{90D1718D-3884-4FF5-BB77-13A6A7FC07D1}" srcOrd="1" destOrd="0" presId="urn:microsoft.com/office/officeart/2005/8/layout/hierarchy1"/>
    <dgm:cxn modelId="{E87C6E34-55AC-41DA-A7BE-3DAEAA83461D}" type="presParOf" srcId="{90D1718D-3884-4FF5-BB77-13A6A7FC07D1}" destId="{E3AF51E0-F33C-4B7F-8E0B-6E1DF32178F8}" srcOrd="0" destOrd="0" presId="urn:microsoft.com/office/officeart/2005/8/layout/hierarchy1"/>
    <dgm:cxn modelId="{3B4787B2-8A3D-4879-8EC3-B60DD22FC37A}" type="presParOf" srcId="{90D1718D-3884-4FF5-BB77-13A6A7FC07D1}" destId="{3D49315A-E63E-4215-B87A-5317DE0DEC68}" srcOrd="1" destOrd="0" presId="urn:microsoft.com/office/officeart/2005/8/layout/hierarchy1"/>
    <dgm:cxn modelId="{E0E139BB-84B3-44CF-B7DE-321C18A2C3CF}" type="presParOf" srcId="{3D49315A-E63E-4215-B87A-5317DE0DEC68}" destId="{489E5F4A-D57F-4AE0-9CA0-0D4E4C220864}" srcOrd="0" destOrd="0" presId="urn:microsoft.com/office/officeart/2005/8/layout/hierarchy1"/>
    <dgm:cxn modelId="{5761D70A-36B5-4F18-AA21-4856A014797C}" type="presParOf" srcId="{489E5F4A-D57F-4AE0-9CA0-0D4E4C220864}" destId="{D03E8181-CC83-47CE-8B92-12C6F8BCBB6D}" srcOrd="0" destOrd="0" presId="urn:microsoft.com/office/officeart/2005/8/layout/hierarchy1"/>
    <dgm:cxn modelId="{1FBC1E5C-0FA9-411D-B69B-2A13D860492E}" type="presParOf" srcId="{489E5F4A-D57F-4AE0-9CA0-0D4E4C220864}" destId="{271A5AA6-DF1F-409B-8389-93273F2591C9}" srcOrd="1" destOrd="0" presId="urn:microsoft.com/office/officeart/2005/8/layout/hierarchy1"/>
    <dgm:cxn modelId="{5BB2356D-1393-42D6-88CC-1C5B0A3A7692}" type="presParOf" srcId="{3D49315A-E63E-4215-B87A-5317DE0DEC68}" destId="{A8F7D09F-97E5-4F67-A8E7-B5E3D854916E}" srcOrd="1" destOrd="0" presId="urn:microsoft.com/office/officeart/2005/8/layout/hierarchy1"/>
    <dgm:cxn modelId="{9332E9CD-2D40-4C7D-BE71-0E52A627E5ED}" type="presParOf" srcId="{90D1718D-3884-4FF5-BB77-13A6A7FC07D1}" destId="{2F8EEC12-B80F-4DE2-A765-396DC4438B64}" srcOrd="2" destOrd="0" presId="urn:microsoft.com/office/officeart/2005/8/layout/hierarchy1"/>
    <dgm:cxn modelId="{011AAC97-09E4-450B-83B7-EDFB55303610}" type="presParOf" srcId="{90D1718D-3884-4FF5-BB77-13A6A7FC07D1}" destId="{8B17803D-5469-4EEE-B38C-D60CEE661CCD}" srcOrd="3" destOrd="0" presId="urn:microsoft.com/office/officeart/2005/8/layout/hierarchy1"/>
    <dgm:cxn modelId="{875CD5D7-6802-42C7-9307-7225536C8E4C}" type="presParOf" srcId="{8B17803D-5469-4EEE-B38C-D60CEE661CCD}" destId="{C363EF03-4B1E-4D42-885F-F7395AE67E45}" srcOrd="0" destOrd="0" presId="urn:microsoft.com/office/officeart/2005/8/layout/hierarchy1"/>
    <dgm:cxn modelId="{2F525D97-9A1D-4BF7-9942-FB1F8A95D95F}" type="presParOf" srcId="{C363EF03-4B1E-4D42-885F-F7395AE67E45}" destId="{760D76FD-18EB-4921-98DB-5B8F247BA2F4}" srcOrd="0" destOrd="0" presId="urn:microsoft.com/office/officeart/2005/8/layout/hierarchy1"/>
    <dgm:cxn modelId="{B2D116D5-075D-4CE7-9B2A-92CCEFF6674A}" type="presParOf" srcId="{C363EF03-4B1E-4D42-885F-F7395AE67E45}" destId="{3913FCF6-58D5-43F4-A336-88DB673C32C8}" srcOrd="1" destOrd="0" presId="urn:microsoft.com/office/officeart/2005/8/layout/hierarchy1"/>
    <dgm:cxn modelId="{E5609D1A-A8D2-4028-B385-D324FFD4C045}" type="presParOf" srcId="{8B17803D-5469-4EEE-B38C-D60CEE661CCD}" destId="{CD43239C-EDC6-4AD1-A5AF-4D346FB29905}" srcOrd="1" destOrd="0" presId="urn:microsoft.com/office/officeart/2005/8/layout/hierarchy1"/>
    <dgm:cxn modelId="{367A71C2-EE7C-4903-BD41-B97027DE0757}" type="presParOf" srcId="{90D1718D-3884-4FF5-BB77-13A6A7FC07D1}" destId="{AC08B80F-842F-4056-94EC-B11F2A5BEE40}" srcOrd="4" destOrd="0" presId="urn:microsoft.com/office/officeart/2005/8/layout/hierarchy1"/>
    <dgm:cxn modelId="{E6B48941-393B-48B9-81F7-4FBCD3CF3F59}" type="presParOf" srcId="{90D1718D-3884-4FF5-BB77-13A6A7FC07D1}" destId="{59F1226A-C73D-4A6B-A537-7910819AB054}" srcOrd="5" destOrd="0" presId="urn:microsoft.com/office/officeart/2005/8/layout/hierarchy1"/>
    <dgm:cxn modelId="{00E59E40-C5D6-441D-922A-AA34A4D014EF}" type="presParOf" srcId="{59F1226A-C73D-4A6B-A537-7910819AB054}" destId="{0AD2C762-AD83-463E-BF92-DCD80CE2D177}" srcOrd="0" destOrd="0" presId="urn:microsoft.com/office/officeart/2005/8/layout/hierarchy1"/>
    <dgm:cxn modelId="{791CB606-24B9-4314-A6BE-FA8DE164E9DC}" type="presParOf" srcId="{0AD2C762-AD83-463E-BF92-DCD80CE2D177}" destId="{EFD585D0-234D-4E7F-AF99-5B0E6058590B}" srcOrd="0" destOrd="0" presId="urn:microsoft.com/office/officeart/2005/8/layout/hierarchy1"/>
    <dgm:cxn modelId="{FF57FDF7-96BE-41FD-A0FB-78805DF042B6}" type="presParOf" srcId="{0AD2C762-AD83-463E-BF92-DCD80CE2D177}" destId="{402D1370-38E9-4514-B57D-1846B8519DF7}" srcOrd="1" destOrd="0" presId="urn:microsoft.com/office/officeart/2005/8/layout/hierarchy1"/>
    <dgm:cxn modelId="{2DB5BFA1-FD9B-4D22-BF48-706D1CBB98E3}" type="presParOf" srcId="{59F1226A-C73D-4A6B-A537-7910819AB054}" destId="{B3A88DBB-868F-40BF-9E9E-D139B5E90091}" srcOrd="1" destOrd="0" presId="urn:microsoft.com/office/officeart/2005/8/layout/hierarchy1"/>
    <dgm:cxn modelId="{FCC60B95-7F59-4A82-971C-D5AA05124717}" type="presParOf" srcId="{6F8A13DF-519E-4912-9CA8-269DAD9E1934}" destId="{5AFF2F2B-7A8E-4594-873F-70AF4D59B191}" srcOrd="2" destOrd="0" presId="urn:microsoft.com/office/officeart/2005/8/layout/hierarchy1"/>
    <dgm:cxn modelId="{9296EBD0-2E61-4AB9-AC03-51A3D2050761}" type="presParOf" srcId="{6F8A13DF-519E-4912-9CA8-269DAD9E1934}" destId="{7192E39F-6379-4029-87D9-7F3654535FD5}" srcOrd="3" destOrd="0" presId="urn:microsoft.com/office/officeart/2005/8/layout/hierarchy1"/>
    <dgm:cxn modelId="{CC6F2799-FF15-41EF-85F9-026AF18DA64F}" type="presParOf" srcId="{7192E39F-6379-4029-87D9-7F3654535FD5}" destId="{94E80699-6D02-41BD-AC1E-3115E6EB6A52}" srcOrd="0" destOrd="0" presId="urn:microsoft.com/office/officeart/2005/8/layout/hierarchy1"/>
    <dgm:cxn modelId="{BDA44E8E-7F9D-4DD8-8168-ACEE1224596D}" type="presParOf" srcId="{94E80699-6D02-41BD-AC1E-3115E6EB6A52}" destId="{A40CCE8A-6D8B-4B03-92EB-8C004762EB88}" srcOrd="0" destOrd="0" presId="urn:microsoft.com/office/officeart/2005/8/layout/hierarchy1"/>
    <dgm:cxn modelId="{BD6EB730-5AD5-49CB-A666-1712D6FC3E3E}" type="presParOf" srcId="{94E80699-6D02-41BD-AC1E-3115E6EB6A52}" destId="{B7AAA0E7-AB04-42DE-A460-EBD5E6EB7B5D}" srcOrd="1" destOrd="0" presId="urn:microsoft.com/office/officeart/2005/8/layout/hierarchy1"/>
    <dgm:cxn modelId="{C531C5D7-ECC8-4AA7-8D16-789D7B384BA4}" type="presParOf" srcId="{7192E39F-6379-4029-87D9-7F3654535FD5}" destId="{1D2AB63C-C2E4-4A6E-96CD-3170D2BEABB4}" srcOrd="1" destOrd="0" presId="urn:microsoft.com/office/officeart/2005/8/layout/hierarchy1"/>
    <dgm:cxn modelId="{776F6210-A994-4229-BD5D-9FE7D1C03EB5}" type="presParOf" srcId="{6F8A13DF-519E-4912-9CA8-269DAD9E1934}" destId="{AE058F2B-44F2-41D4-A93C-84915D741A8F}" srcOrd="4" destOrd="0" presId="urn:microsoft.com/office/officeart/2005/8/layout/hierarchy1"/>
    <dgm:cxn modelId="{8473B43B-B20C-4AB3-A175-E113AE6B3A74}" type="presParOf" srcId="{6F8A13DF-519E-4912-9CA8-269DAD9E1934}" destId="{E74E0FD7-3D7A-45DD-93B8-AC87C3B9A807}" srcOrd="5" destOrd="0" presId="urn:microsoft.com/office/officeart/2005/8/layout/hierarchy1"/>
    <dgm:cxn modelId="{A4907294-1EB9-4489-A3AD-C200174F200A}" type="presParOf" srcId="{E74E0FD7-3D7A-45DD-93B8-AC87C3B9A807}" destId="{683DDEB9-DB47-493B-88C6-948CF5DB7E76}" srcOrd="0" destOrd="0" presId="urn:microsoft.com/office/officeart/2005/8/layout/hierarchy1"/>
    <dgm:cxn modelId="{9C468007-893E-4518-BEED-689DA6640D10}" type="presParOf" srcId="{683DDEB9-DB47-493B-88C6-948CF5DB7E76}" destId="{12B09946-1F9D-4144-9918-AA39C97BC6AE}" srcOrd="0" destOrd="0" presId="urn:microsoft.com/office/officeart/2005/8/layout/hierarchy1"/>
    <dgm:cxn modelId="{47C2C902-BA55-484E-80C8-89B0D704220A}" type="presParOf" srcId="{683DDEB9-DB47-493B-88C6-948CF5DB7E76}" destId="{80B45913-B21E-4F2D-8F9E-C0FAC0E76D9A}" srcOrd="1" destOrd="0" presId="urn:microsoft.com/office/officeart/2005/8/layout/hierarchy1"/>
    <dgm:cxn modelId="{0A257756-DD6D-4AEB-9620-D1FBC59EEA42}" type="presParOf" srcId="{E74E0FD7-3D7A-45DD-93B8-AC87C3B9A807}" destId="{BB54FE8F-B962-4428-8D43-B40F70FE1B51}" srcOrd="1" destOrd="0" presId="urn:microsoft.com/office/officeart/2005/8/layout/hierarchy1"/>
    <dgm:cxn modelId="{02EBB6C9-3E47-42BD-BBC6-0FFEA83364F2}" type="presParOf" srcId="{6F8A13DF-519E-4912-9CA8-269DAD9E1934}" destId="{4B628F9E-B0E8-4DE4-83C2-8C4658BE3CDA}" srcOrd="6" destOrd="0" presId="urn:microsoft.com/office/officeart/2005/8/layout/hierarchy1"/>
    <dgm:cxn modelId="{8EC1EC83-CBD8-41D6-A3B1-FD13B4FE2498}" type="presParOf" srcId="{6F8A13DF-519E-4912-9CA8-269DAD9E1934}" destId="{FB595AFA-92DC-4706-97E0-EFE176D8747E}" srcOrd="7" destOrd="0" presId="urn:microsoft.com/office/officeart/2005/8/layout/hierarchy1"/>
    <dgm:cxn modelId="{40B72A2C-4F9A-490D-93FB-61A615C50E9B}" type="presParOf" srcId="{FB595AFA-92DC-4706-97E0-EFE176D8747E}" destId="{51571B0C-227E-4F95-A62E-E036E468C62F}" srcOrd="0" destOrd="0" presId="urn:microsoft.com/office/officeart/2005/8/layout/hierarchy1"/>
    <dgm:cxn modelId="{77C990E3-E377-4C90-9CD3-05248A13284F}" type="presParOf" srcId="{51571B0C-227E-4F95-A62E-E036E468C62F}" destId="{EBA9877B-CF28-45A5-A70A-BAB992045B49}" srcOrd="0" destOrd="0" presId="urn:microsoft.com/office/officeart/2005/8/layout/hierarchy1"/>
    <dgm:cxn modelId="{CEBBC3C5-2187-4CD5-A2D1-9FB156FE0D37}" type="presParOf" srcId="{51571B0C-227E-4F95-A62E-E036E468C62F}" destId="{892149B3-2A47-4197-AF45-74D66A3EF3B1}" srcOrd="1" destOrd="0" presId="urn:microsoft.com/office/officeart/2005/8/layout/hierarchy1"/>
    <dgm:cxn modelId="{2B79072C-4978-48CC-964E-65072E372D91}" type="presParOf" srcId="{FB595AFA-92DC-4706-97E0-EFE176D8747E}" destId="{EA26E3A3-9CAC-4295-B19B-3F962944CF25}" srcOrd="1" destOrd="0" presId="urn:microsoft.com/office/officeart/2005/8/layout/hierarchy1"/>
    <dgm:cxn modelId="{B49C49C6-5984-4F80-812E-9655E262F00F}" type="presParOf" srcId="{FC751A48-3F9B-4D7C-BC70-B73B38615D07}" destId="{2D09209D-6FE8-4D84-962D-8ADDF8E4A9A8}" srcOrd="2" destOrd="0" presId="urn:microsoft.com/office/officeart/2005/8/layout/hierarchy1"/>
    <dgm:cxn modelId="{3E8F50F9-EAE0-4973-A75D-937198707413}" type="presParOf" srcId="{FC751A48-3F9B-4D7C-BC70-B73B38615D07}" destId="{71B1A658-481E-4775-B03E-C9A30534163F}" srcOrd="3" destOrd="0" presId="urn:microsoft.com/office/officeart/2005/8/layout/hierarchy1"/>
    <dgm:cxn modelId="{253C4816-AACB-4951-A56C-196335EBD7A1}" type="presParOf" srcId="{71B1A658-481E-4775-B03E-C9A30534163F}" destId="{81379768-5BBA-40E9-9373-465765E53870}" srcOrd="0" destOrd="0" presId="urn:microsoft.com/office/officeart/2005/8/layout/hierarchy1"/>
    <dgm:cxn modelId="{C73EE9B4-F4DC-4469-B86B-8C11D3CE7723}" type="presParOf" srcId="{81379768-5BBA-40E9-9373-465765E53870}" destId="{ED654C7B-1AC9-4674-ABDA-C649240EA283}" srcOrd="0" destOrd="0" presId="urn:microsoft.com/office/officeart/2005/8/layout/hierarchy1"/>
    <dgm:cxn modelId="{32FFD3AA-E682-4C86-9625-8CEADF577ED6}" type="presParOf" srcId="{81379768-5BBA-40E9-9373-465765E53870}" destId="{FD743F04-97DA-4610-B0CB-B521B9A2E145}" srcOrd="1" destOrd="0" presId="urn:microsoft.com/office/officeart/2005/8/layout/hierarchy1"/>
    <dgm:cxn modelId="{A69783A0-2390-441F-9BF5-806A006F7CDC}" type="presParOf" srcId="{71B1A658-481E-4775-B03E-C9A30534163F}" destId="{0B4CA9FA-7BF7-44E4-A2CD-712F084BB5D7}" srcOrd="1" destOrd="0" presId="urn:microsoft.com/office/officeart/2005/8/layout/hierarchy1"/>
    <dgm:cxn modelId="{D0928DB0-9FFB-4C70-AE36-C0503CBF3B0E}" type="presParOf" srcId="{84474C13-DA03-47D3-B56D-E44EE0A9BF0C}" destId="{D73E244E-4EDA-4AB3-A1F3-9F4BF06D1A0C}" srcOrd="1" destOrd="0" presId="urn:microsoft.com/office/officeart/2005/8/layout/hierarchy1"/>
    <dgm:cxn modelId="{FC29C502-A36D-4C68-AF83-A18656000CCA}" type="presParOf" srcId="{D73E244E-4EDA-4AB3-A1F3-9F4BF06D1A0C}" destId="{2FEC5E8D-CCF1-4ABE-83B0-4EFF12890D14}" srcOrd="0" destOrd="0" presId="urn:microsoft.com/office/officeart/2005/8/layout/hierarchy1"/>
    <dgm:cxn modelId="{C7B5D5A1-433B-482E-B91C-F5C2B4B51623}" type="presParOf" srcId="{2FEC5E8D-CCF1-4ABE-83B0-4EFF12890D14}" destId="{17A09CF4-9670-4E73-BE53-395BB91EACB2}" srcOrd="0" destOrd="0" presId="urn:microsoft.com/office/officeart/2005/8/layout/hierarchy1"/>
    <dgm:cxn modelId="{E1AE3667-FDD3-4ED4-B8BD-74608EA43061}" type="presParOf" srcId="{2FEC5E8D-CCF1-4ABE-83B0-4EFF12890D14}" destId="{9C7740A5-AC7D-4547-B071-835C6CF04B23}" srcOrd="1" destOrd="0" presId="urn:microsoft.com/office/officeart/2005/8/layout/hierarchy1"/>
    <dgm:cxn modelId="{C8C7C51E-EF97-425C-8FDE-45D7E061E99B}" type="presParOf" srcId="{D73E244E-4EDA-4AB3-A1F3-9F4BF06D1A0C}" destId="{693F4AA0-DF60-40C6-AE45-F1CDF1823C72}" srcOrd="1" destOrd="0" presId="urn:microsoft.com/office/officeart/2005/8/layout/hierarchy1"/>
    <dgm:cxn modelId="{8ACDBDBF-8684-49B0-B63D-762CF2CD87F9}" type="presParOf" srcId="{84474C13-DA03-47D3-B56D-E44EE0A9BF0C}" destId="{50ACB09D-FBC1-4AF3-93E4-AFC24B0F12A2}" srcOrd="2" destOrd="0" presId="urn:microsoft.com/office/officeart/2005/8/layout/hierarchy1"/>
    <dgm:cxn modelId="{586BB9A5-A470-4724-B8D7-4C537A79ECBB}" type="presParOf" srcId="{50ACB09D-FBC1-4AF3-93E4-AFC24B0F12A2}" destId="{0B03F8D3-5C76-424E-AF3E-48F78B861DF3}" srcOrd="0" destOrd="0" presId="urn:microsoft.com/office/officeart/2005/8/layout/hierarchy1"/>
    <dgm:cxn modelId="{FF8AFE95-5BFA-4938-B03E-A540E63916D9}" type="presParOf" srcId="{0B03F8D3-5C76-424E-AF3E-48F78B861DF3}" destId="{0DCBC065-C08F-4463-9C79-F480FBA48951}" srcOrd="0" destOrd="0" presId="urn:microsoft.com/office/officeart/2005/8/layout/hierarchy1"/>
    <dgm:cxn modelId="{C791A777-0BB5-4C72-BC5C-9BCDF30F4DF9}" type="presParOf" srcId="{0B03F8D3-5C76-424E-AF3E-48F78B861DF3}" destId="{E94EB913-1748-4F7E-BB25-5680E978F818}" srcOrd="1" destOrd="0" presId="urn:microsoft.com/office/officeart/2005/8/layout/hierarchy1"/>
    <dgm:cxn modelId="{83377FBE-6D94-46D4-BD7F-82B052F975CA}" type="presParOf" srcId="{50ACB09D-FBC1-4AF3-93E4-AFC24B0F12A2}" destId="{84DEF54F-14F6-4BCC-94F4-25C16D1C5D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783F6D-DCDC-4310-B6AC-C09C200C6872}" type="doc">
      <dgm:prSet loTypeId="urn:microsoft.com/office/officeart/2005/8/layout/process4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A8BE49B4-3483-413C-8566-45F04288022A}">
      <dgm:prSet custT="1"/>
      <dgm:spPr/>
      <dgm:t>
        <a:bodyPr/>
        <a:lstStyle/>
        <a:p>
          <a:r>
            <a:rPr lang="en-US" sz="2000" b="1" dirty="0"/>
            <a:t>It is for this reason that optimal early development cannot be achieved without a supporting system</a:t>
          </a:r>
        </a:p>
        <a:p>
          <a:r>
            <a:rPr lang="en-US" sz="2000" b="1" dirty="0"/>
            <a:t>The Nurturing Care Framework therefore calls on government to develop a national inclusive multi-sectoral public ECD system  to operationalise the NCF to universal, sustained nurturing care</a:t>
          </a:r>
        </a:p>
        <a:p>
          <a:endParaRPr lang="en-US" sz="2000" b="1" dirty="0"/>
        </a:p>
        <a:p>
          <a:r>
            <a:rPr lang="en-US" sz="2000" b="1" dirty="0"/>
            <a:t>A system is built on the following foundational building blocks to provide leadership and a mandate to all role players to provide the services required to secure nurturing care through their aligned sector -systems</a:t>
          </a:r>
        </a:p>
      </dgm:t>
    </dgm:pt>
    <dgm:pt modelId="{D4631D27-E77F-4E39-B9F2-5093DABA9262}" type="parTrans" cxnId="{CD107194-DCCA-454B-97E8-83562632AB82}">
      <dgm:prSet/>
      <dgm:spPr/>
      <dgm:t>
        <a:bodyPr/>
        <a:lstStyle/>
        <a:p>
          <a:endParaRPr lang="en-US"/>
        </a:p>
      </dgm:t>
    </dgm:pt>
    <dgm:pt modelId="{904FB17C-A1AA-42FE-A4E5-9D6DBB85AA7E}" type="sibTrans" cxnId="{CD107194-DCCA-454B-97E8-83562632AB82}">
      <dgm:prSet/>
      <dgm:spPr/>
      <dgm:t>
        <a:bodyPr/>
        <a:lstStyle/>
        <a:p>
          <a:endParaRPr lang="en-US"/>
        </a:p>
      </dgm:t>
    </dgm:pt>
    <dgm:pt modelId="{C8E75657-9BF0-4B57-ABB7-81C5201F0AB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/>
            <a:t>National multi-sectoral ECD policy that defines a shared ECD goal and a government-wide mandate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b="1" dirty="0"/>
            <a:t>&amp;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b="1" dirty="0"/>
            <a:t>Aligned sectoral policies and laws</a:t>
          </a:r>
        </a:p>
      </dgm:t>
    </dgm:pt>
    <dgm:pt modelId="{50FC32F3-1727-43A3-BC0C-CBDB3D42F82A}" type="parTrans" cxnId="{5F15D590-5757-4588-84C6-C0B07E1D2BD1}">
      <dgm:prSet/>
      <dgm:spPr/>
      <dgm:t>
        <a:bodyPr/>
        <a:lstStyle/>
        <a:p>
          <a:endParaRPr lang="en-US"/>
        </a:p>
      </dgm:t>
    </dgm:pt>
    <dgm:pt modelId="{F7608C57-4D02-44DE-9A32-EAE5497CD89D}" type="sibTrans" cxnId="{5F15D590-5757-4588-84C6-C0B07E1D2BD1}">
      <dgm:prSet/>
      <dgm:spPr/>
      <dgm:t>
        <a:bodyPr/>
        <a:lstStyle/>
        <a:p>
          <a:endParaRPr lang="en-US"/>
        </a:p>
      </dgm:t>
    </dgm:pt>
    <dgm:pt modelId="{D9CB3A00-2720-4C0C-9C4C-BD76B0375457}">
      <dgm:prSet/>
      <dgm:spPr/>
      <dgm:t>
        <a:bodyPr/>
        <a:lstStyle/>
        <a:p>
          <a:r>
            <a:rPr lang="en-US" b="1" dirty="0"/>
            <a:t>Integrated, inclusive ECD programme committing to provide combinations of services</a:t>
          </a:r>
        </a:p>
      </dgm:t>
    </dgm:pt>
    <dgm:pt modelId="{FB4DDB84-ACC0-4A6D-B9F6-67DDD46EE2A6}" type="parTrans" cxnId="{BA159651-FB6F-441E-B7BD-8AD882BB9DBA}">
      <dgm:prSet/>
      <dgm:spPr/>
      <dgm:t>
        <a:bodyPr/>
        <a:lstStyle/>
        <a:p>
          <a:endParaRPr lang="en-US"/>
        </a:p>
      </dgm:t>
    </dgm:pt>
    <dgm:pt modelId="{E957BD86-DD13-4360-93EF-FEAF322B4D52}" type="sibTrans" cxnId="{BA159651-FB6F-441E-B7BD-8AD882BB9DBA}">
      <dgm:prSet/>
      <dgm:spPr/>
      <dgm:t>
        <a:bodyPr/>
        <a:lstStyle/>
        <a:p>
          <a:endParaRPr lang="en-US"/>
        </a:p>
      </dgm:t>
    </dgm:pt>
    <dgm:pt modelId="{B1716A43-307D-4201-BF2C-C69FCFD96C36}">
      <dgm:prSet/>
      <dgm:spPr/>
      <dgm:t>
        <a:bodyPr/>
        <a:lstStyle/>
        <a:p>
          <a:r>
            <a:rPr lang="en-US" b="1" dirty="0"/>
            <a:t>Human resources for the development, delivery, monitoring and ongoing quality improvement of all services</a:t>
          </a:r>
        </a:p>
      </dgm:t>
    </dgm:pt>
    <dgm:pt modelId="{C8DC93E8-5F5D-4903-8F8C-85A0D16E5365}" type="parTrans" cxnId="{30397EA2-1DF6-4519-9FDF-2224963B4A5B}">
      <dgm:prSet/>
      <dgm:spPr/>
      <dgm:t>
        <a:bodyPr/>
        <a:lstStyle/>
        <a:p>
          <a:endParaRPr lang="en-US"/>
        </a:p>
      </dgm:t>
    </dgm:pt>
    <dgm:pt modelId="{2308FD13-1436-4A5A-AD5E-AB4402EABE3D}" type="sibTrans" cxnId="{30397EA2-1DF6-4519-9FDF-2224963B4A5B}">
      <dgm:prSet/>
      <dgm:spPr/>
      <dgm:t>
        <a:bodyPr/>
        <a:lstStyle/>
        <a:p>
          <a:endParaRPr lang="en-US"/>
        </a:p>
      </dgm:t>
    </dgm:pt>
    <dgm:pt modelId="{60629C7E-5DEC-4F55-BADC-8D85926077A9}">
      <dgm:prSet/>
      <dgm:spPr/>
      <dgm:t>
        <a:bodyPr/>
        <a:lstStyle/>
        <a:p>
          <a:r>
            <a:rPr lang="en-US" b="1" dirty="0"/>
            <a:t>Infrastructure to support the policy, system and programmes</a:t>
          </a:r>
        </a:p>
      </dgm:t>
    </dgm:pt>
    <dgm:pt modelId="{55378718-FFE2-4E27-84B7-B64369693009}" type="parTrans" cxnId="{879656BD-E8C1-4D2F-90D1-837430B1C82B}">
      <dgm:prSet/>
      <dgm:spPr/>
      <dgm:t>
        <a:bodyPr/>
        <a:lstStyle/>
        <a:p>
          <a:endParaRPr lang="en-US"/>
        </a:p>
      </dgm:t>
    </dgm:pt>
    <dgm:pt modelId="{A01FF311-21E8-40ED-8712-F5C8C801D87C}" type="sibTrans" cxnId="{879656BD-E8C1-4D2F-90D1-837430B1C82B}">
      <dgm:prSet/>
      <dgm:spPr/>
      <dgm:t>
        <a:bodyPr/>
        <a:lstStyle/>
        <a:p>
          <a:endParaRPr lang="en-US"/>
        </a:p>
      </dgm:t>
    </dgm:pt>
    <dgm:pt modelId="{72A2ED71-4E44-4481-9E72-E279758EB0E5}">
      <dgm:prSet/>
      <dgm:spPr/>
      <dgm:t>
        <a:bodyPr/>
        <a:lstStyle/>
        <a:p>
          <a:r>
            <a:rPr lang="en-US" b="1" dirty="0"/>
            <a:t>Adequate and sustainable financial resources</a:t>
          </a:r>
        </a:p>
      </dgm:t>
    </dgm:pt>
    <dgm:pt modelId="{32FE1A50-5C54-46AA-B515-DECAB5196642}" type="parTrans" cxnId="{66515F9F-49C8-4794-9379-9E569DB035CE}">
      <dgm:prSet/>
      <dgm:spPr/>
      <dgm:t>
        <a:bodyPr/>
        <a:lstStyle/>
        <a:p>
          <a:endParaRPr lang="en-US"/>
        </a:p>
      </dgm:t>
    </dgm:pt>
    <dgm:pt modelId="{5F2BABAF-0E68-4EF2-99B2-A1156C07FCCD}" type="sibTrans" cxnId="{66515F9F-49C8-4794-9379-9E569DB035CE}">
      <dgm:prSet/>
      <dgm:spPr/>
      <dgm:t>
        <a:bodyPr/>
        <a:lstStyle/>
        <a:p>
          <a:endParaRPr lang="en-US"/>
        </a:p>
      </dgm:t>
    </dgm:pt>
    <dgm:pt modelId="{B820D17E-8718-4484-BB80-E03DE2823133}">
      <dgm:prSet/>
      <dgm:spPr/>
      <dgm:t>
        <a:bodyPr/>
        <a:lstStyle/>
        <a:p>
          <a:r>
            <a:rPr lang="en-US" b="1" dirty="0"/>
            <a:t>Information management system for evidence-based planning, monitoring and evaluation of outcomes</a:t>
          </a:r>
        </a:p>
      </dgm:t>
    </dgm:pt>
    <dgm:pt modelId="{51410C48-A013-44A9-95CA-FFDBEB6B11BA}" type="parTrans" cxnId="{ED487955-374D-4919-8FE8-674AE012288A}">
      <dgm:prSet/>
      <dgm:spPr/>
      <dgm:t>
        <a:bodyPr/>
        <a:lstStyle/>
        <a:p>
          <a:endParaRPr lang="en-US"/>
        </a:p>
      </dgm:t>
    </dgm:pt>
    <dgm:pt modelId="{033E1974-28F1-47B8-ACD4-07CF683CE146}" type="sibTrans" cxnId="{ED487955-374D-4919-8FE8-674AE012288A}">
      <dgm:prSet/>
      <dgm:spPr/>
      <dgm:t>
        <a:bodyPr/>
        <a:lstStyle/>
        <a:p>
          <a:endParaRPr lang="en-US"/>
        </a:p>
      </dgm:t>
    </dgm:pt>
    <dgm:pt modelId="{C6B5E721-E1F8-49BB-A752-077FD13B628C}">
      <dgm:prSet/>
      <dgm:spPr/>
      <dgm:t>
        <a:bodyPr/>
        <a:lstStyle/>
        <a:p>
          <a:r>
            <a:rPr lang="en-US" b="1" dirty="0"/>
            <a:t>National and sectoral leadership and coordination of ECD as a national development priority</a:t>
          </a:r>
        </a:p>
        <a:p>
          <a:endParaRPr lang="en-US" b="1" dirty="0"/>
        </a:p>
      </dgm:t>
    </dgm:pt>
    <dgm:pt modelId="{C00D0258-A2B7-4B8D-B7E4-284C7C0F3622}" type="parTrans" cxnId="{F3182A37-43F1-4D19-BA80-4E1BDA70005E}">
      <dgm:prSet/>
      <dgm:spPr/>
      <dgm:t>
        <a:bodyPr/>
        <a:lstStyle/>
        <a:p>
          <a:endParaRPr lang="en-US"/>
        </a:p>
      </dgm:t>
    </dgm:pt>
    <dgm:pt modelId="{AEF0BA87-89AA-482B-BFE0-D81C2793A67F}" type="sibTrans" cxnId="{F3182A37-43F1-4D19-BA80-4E1BDA70005E}">
      <dgm:prSet/>
      <dgm:spPr/>
      <dgm:t>
        <a:bodyPr/>
        <a:lstStyle/>
        <a:p>
          <a:endParaRPr lang="en-US"/>
        </a:p>
      </dgm:t>
    </dgm:pt>
    <dgm:pt modelId="{1AD6ADB4-2048-4AE6-B6A9-AA0182121484}" type="pres">
      <dgm:prSet presAssocID="{9F783F6D-DCDC-4310-B6AC-C09C200C6872}" presName="Name0" presStyleCnt="0">
        <dgm:presLayoutVars>
          <dgm:dir/>
          <dgm:animLvl val="lvl"/>
          <dgm:resizeHandles val="exact"/>
        </dgm:presLayoutVars>
      </dgm:prSet>
      <dgm:spPr/>
    </dgm:pt>
    <dgm:pt modelId="{8629904A-0B3E-42AC-80E7-901181CFCEB8}" type="pres">
      <dgm:prSet presAssocID="{A8BE49B4-3483-413C-8566-45F04288022A}" presName="boxAndChildren" presStyleCnt="0"/>
      <dgm:spPr/>
    </dgm:pt>
    <dgm:pt modelId="{D92D4FC5-1098-4265-AC07-D98D56685912}" type="pres">
      <dgm:prSet presAssocID="{A8BE49B4-3483-413C-8566-45F04288022A}" presName="parentTextBox" presStyleLbl="node1" presStyleIdx="0" presStyleCnt="1"/>
      <dgm:spPr/>
    </dgm:pt>
    <dgm:pt modelId="{EC74DC4F-F2FB-4047-93E8-C5077DC9D1F4}" type="pres">
      <dgm:prSet presAssocID="{A8BE49B4-3483-413C-8566-45F04288022A}" presName="entireBox" presStyleLbl="node1" presStyleIdx="0" presStyleCnt="1"/>
      <dgm:spPr/>
    </dgm:pt>
    <dgm:pt modelId="{8DE5F9EA-1634-47EC-8474-34775DFCE0C2}" type="pres">
      <dgm:prSet presAssocID="{A8BE49B4-3483-413C-8566-45F04288022A}" presName="descendantBox" presStyleCnt="0"/>
      <dgm:spPr/>
    </dgm:pt>
    <dgm:pt modelId="{CCB230D2-AB0D-41AE-804A-EE0BEE48D53C}" type="pres">
      <dgm:prSet presAssocID="{C8E75657-9BF0-4B57-ABB7-81C5201F0AB5}" presName="childTextBox" presStyleLbl="fgAccFollowNode1" presStyleIdx="0" presStyleCnt="7">
        <dgm:presLayoutVars>
          <dgm:bulletEnabled val="1"/>
        </dgm:presLayoutVars>
      </dgm:prSet>
      <dgm:spPr/>
    </dgm:pt>
    <dgm:pt modelId="{9531ADE0-51C4-4683-BEBB-F24DBDE390FD}" type="pres">
      <dgm:prSet presAssocID="{D9CB3A00-2720-4C0C-9C4C-BD76B0375457}" presName="childTextBox" presStyleLbl="fgAccFollowNode1" presStyleIdx="1" presStyleCnt="7">
        <dgm:presLayoutVars>
          <dgm:bulletEnabled val="1"/>
        </dgm:presLayoutVars>
      </dgm:prSet>
      <dgm:spPr/>
    </dgm:pt>
    <dgm:pt modelId="{9D06E4A7-B13B-4DAA-8CA9-94308946C9B8}" type="pres">
      <dgm:prSet presAssocID="{B1716A43-307D-4201-BF2C-C69FCFD96C36}" presName="childTextBox" presStyleLbl="fgAccFollowNode1" presStyleIdx="2" presStyleCnt="7">
        <dgm:presLayoutVars>
          <dgm:bulletEnabled val="1"/>
        </dgm:presLayoutVars>
      </dgm:prSet>
      <dgm:spPr/>
    </dgm:pt>
    <dgm:pt modelId="{EC848982-A535-4927-8174-935A06790EED}" type="pres">
      <dgm:prSet presAssocID="{60629C7E-5DEC-4F55-BADC-8D85926077A9}" presName="childTextBox" presStyleLbl="fgAccFollowNode1" presStyleIdx="3" presStyleCnt="7">
        <dgm:presLayoutVars>
          <dgm:bulletEnabled val="1"/>
        </dgm:presLayoutVars>
      </dgm:prSet>
      <dgm:spPr/>
    </dgm:pt>
    <dgm:pt modelId="{0826C33D-D9B9-468E-A546-A0DB496309EE}" type="pres">
      <dgm:prSet presAssocID="{72A2ED71-4E44-4481-9E72-E279758EB0E5}" presName="childTextBox" presStyleLbl="fgAccFollowNode1" presStyleIdx="4" presStyleCnt="7">
        <dgm:presLayoutVars>
          <dgm:bulletEnabled val="1"/>
        </dgm:presLayoutVars>
      </dgm:prSet>
      <dgm:spPr/>
    </dgm:pt>
    <dgm:pt modelId="{9F8F8F75-429B-446A-833A-9F271D35269E}" type="pres">
      <dgm:prSet presAssocID="{B820D17E-8718-4484-BB80-E03DE2823133}" presName="childTextBox" presStyleLbl="fgAccFollowNode1" presStyleIdx="5" presStyleCnt="7">
        <dgm:presLayoutVars>
          <dgm:bulletEnabled val="1"/>
        </dgm:presLayoutVars>
      </dgm:prSet>
      <dgm:spPr/>
    </dgm:pt>
    <dgm:pt modelId="{F564B293-1B7B-4822-BC88-2D5ED3DD0F95}" type="pres">
      <dgm:prSet presAssocID="{C6B5E721-E1F8-49BB-A752-077FD13B628C}" presName="childTextBox" presStyleLbl="fgAccFollowNode1" presStyleIdx="6" presStyleCnt="7">
        <dgm:presLayoutVars>
          <dgm:bulletEnabled val="1"/>
        </dgm:presLayoutVars>
      </dgm:prSet>
      <dgm:spPr/>
    </dgm:pt>
  </dgm:ptLst>
  <dgm:cxnLst>
    <dgm:cxn modelId="{02806C0A-EC28-4BB7-8BA0-431627ECA0DF}" type="presOf" srcId="{9F783F6D-DCDC-4310-B6AC-C09C200C6872}" destId="{1AD6ADB4-2048-4AE6-B6A9-AA0182121484}" srcOrd="0" destOrd="0" presId="urn:microsoft.com/office/officeart/2005/8/layout/process4"/>
    <dgm:cxn modelId="{915BD20B-1480-45D6-AEF9-350D441FC179}" type="presOf" srcId="{B820D17E-8718-4484-BB80-E03DE2823133}" destId="{9F8F8F75-429B-446A-833A-9F271D35269E}" srcOrd="0" destOrd="0" presId="urn:microsoft.com/office/officeart/2005/8/layout/process4"/>
    <dgm:cxn modelId="{F3182A37-43F1-4D19-BA80-4E1BDA70005E}" srcId="{A8BE49B4-3483-413C-8566-45F04288022A}" destId="{C6B5E721-E1F8-49BB-A752-077FD13B628C}" srcOrd="6" destOrd="0" parTransId="{C00D0258-A2B7-4B8D-B7E4-284C7C0F3622}" sibTransId="{AEF0BA87-89AA-482B-BFE0-D81C2793A67F}"/>
    <dgm:cxn modelId="{06A3253B-F47B-4A86-836D-93BE6B9DC929}" type="presOf" srcId="{A8BE49B4-3483-413C-8566-45F04288022A}" destId="{D92D4FC5-1098-4265-AC07-D98D56685912}" srcOrd="0" destOrd="0" presId="urn:microsoft.com/office/officeart/2005/8/layout/process4"/>
    <dgm:cxn modelId="{4730EA5B-BF31-493D-BC7B-1F80BCD52A11}" type="presOf" srcId="{C8E75657-9BF0-4B57-ABB7-81C5201F0AB5}" destId="{CCB230D2-AB0D-41AE-804A-EE0BEE48D53C}" srcOrd="0" destOrd="0" presId="urn:microsoft.com/office/officeart/2005/8/layout/process4"/>
    <dgm:cxn modelId="{EAAF5F4A-C962-4A94-9AB9-D8399F6BDE1B}" type="presOf" srcId="{D9CB3A00-2720-4C0C-9C4C-BD76B0375457}" destId="{9531ADE0-51C4-4683-BEBB-F24DBDE390FD}" srcOrd="0" destOrd="0" presId="urn:microsoft.com/office/officeart/2005/8/layout/process4"/>
    <dgm:cxn modelId="{BA159651-FB6F-441E-B7BD-8AD882BB9DBA}" srcId="{A8BE49B4-3483-413C-8566-45F04288022A}" destId="{D9CB3A00-2720-4C0C-9C4C-BD76B0375457}" srcOrd="1" destOrd="0" parTransId="{FB4DDB84-ACC0-4A6D-B9F6-67DDD46EE2A6}" sibTransId="{E957BD86-DD13-4360-93EF-FEAF322B4D52}"/>
    <dgm:cxn modelId="{ED487955-374D-4919-8FE8-674AE012288A}" srcId="{A8BE49B4-3483-413C-8566-45F04288022A}" destId="{B820D17E-8718-4484-BB80-E03DE2823133}" srcOrd="5" destOrd="0" parTransId="{51410C48-A013-44A9-95CA-FFDBEB6B11BA}" sibTransId="{033E1974-28F1-47B8-ACD4-07CF683CE146}"/>
    <dgm:cxn modelId="{FCC43C7B-F563-4BB0-A823-EE0EBE743C48}" type="presOf" srcId="{B1716A43-307D-4201-BF2C-C69FCFD96C36}" destId="{9D06E4A7-B13B-4DAA-8CA9-94308946C9B8}" srcOrd="0" destOrd="0" presId="urn:microsoft.com/office/officeart/2005/8/layout/process4"/>
    <dgm:cxn modelId="{319FBB7B-85B7-48ED-ACE4-1A1D749DF107}" type="presOf" srcId="{72A2ED71-4E44-4481-9E72-E279758EB0E5}" destId="{0826C33D-D9B9-468E-A546-A0DB496309EE}" srcOrd="0" destOrd="0" presId="urn:microsoft.com/office/officeart/2005/8/layout/process4"/>
    <dgm:cxn modelId="{18D82186-4897-4825-9412-E8B462AAD1C2}" type="presOf" srcId="{60629C7E-5DEC-4F55-BADC-8D85926077A9}" destId="{EC848982-A535-4927-8174-935A06790EED}" srcOrd="0" destOrd="0" presId="urn:microsoft.com/office/officeart/2005/8/layout/process4"/>
    <dgm:cxn modelId="{5F15D590-5757-4588-84C6-C0B07E1D2BD1}" srcId="{A8BE49B4-3483-413C-8566-45F04288022A}" destId="{C8E75657-9BF0-4B57-ABB7-81C5201F0AB5}" srcOrd="0" destOrd="0" parTransId="{50FC32F3-1727-43A3-BC0C-CBDB3D42F82A}" sibTransId="{F7608C57-4D02-44DE-9A32-EAE5497CD89D}"/>
    <dgm:cxn modelId="{CD107194-DCCA-454B-97E8-83562632AB82}" srcId="{9F783F6D-DCDC-4310-B6AC-C09C200C6872}" destId="{A8BE49B4-3483-413C-8566-45F04288022A}" srcOrd="0" destOrd="0" parTransId="{D4631D27-E77F-4E39-B9F2-5093DABA9262}" sibTransId="{904FB17C-A1AA-42FE-A4E5-9D6DBB85AA7E}"/>
    <dgm:cxn modelId="{66515F9F-49C8-4794-9379-9E569DB035CE}" srcId="{A8BE49B4-3483-413C-8566-45F04288022A}" destId="{72A2ED71-4E44-4481-9E72-E279758EB0E5}" srcOrd="4" destOrd="0" parTransId="{32FE1A50-5C54-46AA-B515-DECAB5196642}" sibTransId="{5F2BABAF-0E68-4EF2-99B2-A1156C07FCCD}"/>
    <dgm:cxn modelId="{DC2E45A1-3838-4D8A-9EBD-D73ABD4D854E}" type="presOf" srcId="{A8BE49B4-3483-413C-8566-45F04288022A}" destId="{EC74DC4F-F2FB-4047-93E8-C5077DC9D1F4}" srcOrd="1" destOrd="0" presId="urn:microsoft.com/office/officeart/2005/8/layout/process4"/>
    <dgm:cxn modelId="{30397EA2-1DF6-4519-9FDF-2224963B4A5B}" srcId="{A8BE49B4-3483-413C-8566-45F04288022A}" destId="{B1716A43-307D-4201-BF2C-C69FCFD96C36}" srcOrd="2" destOrd="0" parTransId="{C8DC93E8-5F5D-4903-8F8C-85A0D16E5365}" sibTransId="{2308FD13-1436-4A5A-AD5E-AB4402EABE3D}"/>
    <dgm:cxn modelId="{879656BD-E8C1-4D2F-90D1-837430B1C82B}" srcId="{A8BE49B4-3483-413C-8566-45F04288022A}" destId="{60629C7E-5DEC-4F55-BADC-8D85926077A9}" srcOrd="3" destOrd="0" parTransId="{55378718-FFE2-4E27-84B7-B64369693009}" sibTransId="{A01FF311-21E8-40ED-8712-F5C8C801D87C}"/>
    <dgm:cxn modelId="{151AA5D3-294E-44FD-A570-3B8F4F00F2A9}" type="presOf" srcId="{C6B5E721-E1F8-49BB-A752-077FD13B628C}" destId="{F564B293-1B7B-4822-BC88-2D5ED3DD0F95}" srcOrd="0" destOrd="0" presId="urn:microsoft.com/office/officeart/2005/8/layout/process4"/>
    <dgm:cxn modelId="{3D8824F3-EAA9-4A54-866F-2D366F84661A}" type="presParOf" srcId="{1AD6ADB4-2048-4AE6-B6A9-AA0182121484}" destId="{8629904A-0B3E-42AC-80E7-901181CFCEB8}" srcOrd="0" destOrd="0" presId="urn:microsoft.com/office/officeart/2005/8/layout/process4"/>
    <dgm:cxn modelId="{818A5498-1CA7-4FB9-B21C-E6D135150D09}" type="presParOf" srcId="{8629904A-0B3E-42AC-80E7-901181CFCEB8}" destId="{D92D4FC5-1098-4265-AC07-D98D56685912}" srcOrd="0" destOrd="0" presId="urn:microsoft.com/office/officeart/2005/8/layout/process4"/>
    <dgm:cxn modelId="{7E308420-F3E3-43DC-B489-9810084C9829}" type="presParOf" srcId="{8629904A-0B3E-42AC-80E7-901181CFCEB8}" destId="{EC74DC4F-F2FB-4047-93E8-C5077DC9D1F4}" srcOrd="1" destOrd="0" presId="urn:microsoft.com/office/officeart/2005/8/layout/process4"/>
    <dgm:cxn modelId="{B73B5CFE-7052-43EB-A4EC-3027032EA4E1}" type="presParOf" srcId="{8629904A-0B3E-42AC-80E7-901181CFCEB8}" destId="{8DE5F9EA-1634-47EC-8474-34775DFCE0C2}" srcOrd="2" destOrd="0" presId="urn:microsoft.com/office/officeart/2005/8/layout/process4"/>
    <dgm:cxn modelId="{FF4B8104-5C44-4D39-BFE8-A774F1C0758D}" type="presParOf" srcId="{8DE5F9EA-1634-47EC-8474-34775DFCE0C2}" destId="{CCB230D2-AB0D-41AE-804A-EE0BEE48D53C}" srcOrd="0" destOrd="0" presId="urn:microsoft.com/office/officeart/2005/8/layout/process4"/>
    <dgm:cxn modelId="{4622D7DD-34A4-4CDF-91C8-60A38DF0E58D}" type="presParOf" srcId="{8DE5F9EA-1634-47EC-8474-34775DFCE0C2}" destId="{9531ADE0-51C4-4683-BEBB-F24DBDE390FD}" srcOrd="1" destOrd="0" presId="urn:microsoft.com/office/officeart/2005/8/layout/process4"/>
    <dgm:cxn modelId="{B82F1A1C-6FD4-4EC9-9028-CA1E3E9F40F5}" type="presParOf" srcId="{8DE5F9EA-1634-47EC-8474-34775DFCE0C2}" destId="{9D06E4A7-B13B-4DAA-8CA9-94308946C9B8}" srcOrd="2" destOrd="0" presId="urn:microsoft.com/office/officeart/2005/8/layout/process4"/>
    <dgm:cxn modelId="{3027B8C8-5FD5-4649-8DA6-B39FEB886221}" type="presParOf" srcId="{8DE5F9EA-1634-47EC-8474-34775DFCE0C2}" destId="{EC848982-A535-4927-8174-935A06790EED}" srcOrd="3" destOrd="0" presId="urn:microsoft.com/office/officeart/2005/8/layout/process4"/>
    <dgm:cxn modelId="{3CFF1166-8480-4785-8F42-8E1801DF8385}" type="presParOf" srcId="{8DE5F9EA-1634-47EC-8474-34775DFCE0C2}" destId="{0826C33D-D9B9-468E-A546-A0DB496309EE}" srcOrd="4" destOrd="0" presId="urn:microsoft.com/office/officeart/2005/8/layout/process4"/>
    <dgm:cxn modelId="{29718E89-9018-4E3C-99FC-AE619948360E}" type="presParOf" srcId="{8DE5F9EA-1634-47EC-8474-34775DFCE0C2}" destId="{9F8F8F75-429B-446A-833A-9F271D35269E}" srcOrd="5" destOrd="0" presId="urn:microsoft.com/office/officeart/2005/8/layout/process4"/>
    <dgm:cxn modelId="{C723CB9B-58F3-4FE6-8483-61F986890868}" type="presParOf" srcId="{8DE5F9EA-1634-47EC-8474-34775DFCE0C2}" destId="{F564B293-1B7B-4822-BC88-2D5ED3DD0F95}" srcOrd="6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7CF66D-0BE8-41E8-8632-D625445AD96B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C9E3C4-3F56-4325-B0F4-58251001FE80}">
      <dgm:prSet phldrT="[Text]"/>
      <dgm:spPr/>
      <dgm:t>
        <a:bodyPr/>
        <a:lstStyle/>
        <a:p>
          <a:r>
            <a:rPr lang="en-US" dirty="0"/>
            <a:t>Strategic plan</a:t>
          </a:r>
        </a:p>
      </dgm:t>
    </dgm:pt>
    <dgm:pt modelId="{28F6CFA7-BF0B-43E4-8C79-ADF91B5B6860}" type="parTrans" cxnId="{920F8E15-D38F-4FEF-9EE6-3BA73BD7E4E0}">
      <dgm:prSet/>
      <dgm:spPr/>
      <dgm:t>
        <a:bodyPr/>
        <a:lstStyle/>
        <a:p>
          <a:endParaRPr lang="en-US"/>
        </a:p>
      </dgm:t>
    </dgm:pt>
    <dgm:pt modelId="{8A949A03-B992-46C0-86AA-B1135B8E83D2}" type="sibTrans" cxnId="{920F8E15-D38F-4FEF-9EE6-3BA73BD7E4E0}">
      <dgm:prSet/>
      <dgm:spPr/>
      <dgm:t>
        <a:bodyPr/>
        <a:lstStyle/>
        <a:p>
          <a:endParaRPr lang="en-US"/>
        </a:p>
      </dgm:t>
    </dgm:pt>
    <dgm:pt modelId="{4ACC6895-8DA2-40AE-B28C-1207C957E86E}">
      <dgm:prSet phldrT="[Text]"/>
      <dgm:spPr/>
      <dgm:t>
        <a:bodyPr/>
        <a:lstStyle/>
        <a:p>
          <a:r>
            <a:rPr lang="en-US" dirty="0"/>
            <a:t>Information management system</a:t>
          </a:r>
        </a:p>
      </dgm:t>
    </dgm:pt>
    <dgm:pt modelId="{A755BAA3-1F27-4563-9B34-84E1D352DD2A}" type="parTrans" cxnId="{64652B6D-8263-4813-9786-3F88D301F3F1}">
      <dgm:prSet/>
      <dgm:spPr/>
      <dgm:t>
        <a:bodyPr/>
        <a:lstStyle/>
        <a:p>
          <a:endParaRPr lang="en-US"/>
        </a:p>
      </dgm:t>
    </dgm:pt>
    <dgm:pt modelId="{F5F0625A-7677-4736-B805-CBA17A367641}" type="sibTrans" cxnId="{64652B6D-8263-4813-9786-3F88D301F3F1}">
      <dgm:prSet/>
      <dgm:spPr/>
      <dgm:t>
        <a:bodyPr/>
        <a:lstStyle/>
        <a:p>
          <a:endParaRPr lang="en-US"/>
        </a:p>
      </dgm:t>
    </dgm:pt>
    <dgm:pt modelId="{B7CB49F8-013E-4B6A-8DC1-DF75C851D9C5}">
      <dgm:prSet phldrT="[Text]"/>
      <dgm:spPr/>
      <dgm:t>
        <a:bodyPr/>
        <a:lstStyle/>
        <a:p>
          <a:r>
            <a:rPr lang="en-US" dirty="0"/>
            <a:t>Social Development ministry</a:t>
          </a:r>
        </a:p>
      </dgm:t>
    </dgm:pt>
    <dgm:pt modelId="{AC585589-EA47-4AA1-BCD6-092897B8836E}" type="parTrans" cxnId="{85287A29-A8F3-429D-9333-CF8D374DB008}">
      <dgm:prSet/>
      <dgm:spPr/>
      <dgm:t>
        <a:bodyPr/>
        <a:lstStyle/>
        <a:p>
          <a:endParaRPr lang="en-US"/>
        </a:p>
      </dgm:t>
    </dgm:pt>
    <dgm:pt modelId="{9F65929F-7E58-4F03-8A9B-DFD9A6D10134}" type="sibTrans" cxnId="{85287A29-A8F3-429D-9333-CF8D374DB008}">
      <dgm:prSet/>
      <dgm:spPr/>
      <dgm:t>
        <a:bodyPr/>
        <a:lstStyle/>
        <a:p>
          <a:endParaRPr lang="en-US"/>
        </a:p>
      </dgm:t>
    </dgm:pt>
    <dgm:pt modelId="{BB4ED468-0184-4276-BDA4-4E2EE5446993}">
      <dgm:prSet phldrT="[Text]"/>
      <dgm:spPr/>
      <dgm:t>
        <a:bodyPr/>
        <a:lstStyle/>
        <a:p>
          <a:r>
            <a:rPr lang="en-US" dirty="0"/>
            <a:t>Strategic plan</a:t>
          </a:r>
        </a:p>
      </dgm:t>
    </dgm:pt>
    <dgm:pt modelId="{B57F9553-F73F-4B4C-8A79-E23347322A03}" type="parTrans" cxnId="{7AB75D1D-F168-4CA5-902F-DC2BF1BE6CB5}">
      <dgm:prSet/>
      <dgm:spPr/>
      <dgm:t>
        <a:bodyPr/>
        <a:lstStyle/>
        <a:p>
          <a:endParaRPr lang="en-US"/>
        </a:p>
      </dgm:t>
    </dgm:pt>
    <dgm:pt modelId="{636B5BE4-FFED-43D5-8462-CB61723ADFBE}" type="sibTrans" cxnId="{7AB75D1D-F168-4CA5-902F-DC2BF1BE6CB5}">
      <dgm:prSet/>
      <dgm:spPr/>
      <dgm:t>
        <a:bodyPr/>
        <a:lstStyle/>
        <a:p>
          <a:endParaRPr lang="en-US"/>
        </a:p>
      </dgm:t>
    </dgm:pt>
    <dgm:pt modelId="{90E92A26-3AFE-4166-9CE6-6F167FC09ED3}">
      <dgm:prSet phldrT="[Text]"/>
      <dgm:spPr/>
      <dgm:t>
        <a:bodyPr/>
        <a:lstStyle/>
        <a:p>
          <a:r>
            <a:rPr lang="en-US" dirty="0"/>
            <a:t>Information management system</a:t>
          </a:r>
        </a:p>
      </dgm:t>
    </dgm:pt>
    <dgm:pt modelId="{1CB34397-03B4-4B5A-877F-E093E4CCC036}" type="parTrans" cxnId="{A8D24474-8F07-4A2D-9B9F-F594DAF27926}">
      <dgm:prSet/>
      <dgm:spPr/>
      <dgm:t>
        <a:bodyPr/>
        <a:lstStyle/>
        <a:p>
          <a:endParaRPr lang="en-US"/>
        </a:p>
      </dgm:t>
    </dgm:pt>
    <dgm:pt modelId="{306E6A9A-018F-4A4E-8672-FDF0C089AB7E}" type="sibTrans" cxnId="{A8D24474-8F07-4A2D-9B9F-F594DAF27926}">
      <dgm:prSet/>
      <dgm:spPr/>
      <dgm:t>
        <a:bodyPr/>
        <a:lstStyle/>
        <a:p>
          <a:endParaRPr lang="en-US"/>
        </a:p>
      </dgm:t>
    </dgm:pt>
    <dgm:pt modelId="{D71D8E92-AC1D-42E6-BDF3-BDB9EBB9DA36}">
      <dgm:prSet phldrT="[Text]"/>
      <dgm:spPr/>
      <dgm:t>
        <a:bodyPr/>
        <a:lstStyle/>
        <a:p>
          <a:r>
            <a:rPr lang="en-US" dirty="0"/>
            <a:t>Ministry of education and all other ministries</a:t>
          </a:r>
        </a:p>
      </dgm:t>
    </dgm:pt>
    <dgm:pt modelId="{AE5AE955-310D-4F0D-81D3-5D7DE3ACD251}" type="parTrans" cxnId="{73969676-3282-4A69-9BEA-67C1EEB96934}">
      <dgm:prSet/>
      <dgm:spPr/>
      <dgm:t>
        <a:bodyPr/>
        <a:lstStyle/>
        <a:p>
          <a:endParaRPr lang="en-US"/>
        </a:p>
      </dgm:t>
    </dgm:pt>
    <dgm:pt modelId="{14B61941-883C-4028-B6ED-E725A16EC13D}" type="sibTrans" cxnId="{73969676-3282-4A69-9BEA-67C1EEB96934}">
      <dgm:prSet/>
      <dgm:spPr/>
      <dgm:t>
        <a:bodyPr/>
        <a:lstStyle/>
        <a:p>
          <a:endParaRPr lang="en-US"/>
        </a:p>
      </dgm:t>
    </dgm:pt>
    <dgm:pt modelId="{847146A0-912A-4B9D-93F8-306EB6C02428}">
      <dgm:prSet phldrT="[Text]"/>
      <dgm:spPr/>
      <dgm:t>
        <a:bodyPr/>
        <a:lstStyle/>
        <a:p>
          <a:r>
            <a:rPr lang="en-US" dirty="0"/>
            <a:t>Strategic plan</a:t>
          </a:r>
        </a:p>
      </dgm:t>
    </dgm:pt>
    <dgm:pt modelId="{C5F6B04B-83BC-4B47-9554-AA076798C77A}" type="parTrans" cxnId="{07C0B31E-5FEE-4DF9-96B4-8510DBA24D38}">
      <dgm:prSet/>
      <dgm:spPr/>
      <dgm:t>
        <a:bodyPr/>
        <a:lstStyle/>
        <a:p>
          <a:endParaRPr lang="en-US"/>
        </a:p>
      </dgm:t>
    </dgm:pt>
    <dgm:pt modelId="{A615D6D5-3595-4EF8-9658-FF1E587C9C7F}" type="sibTrans" cxnId="{07C0B31E-5FEE-4DF9-96B4-8510DBA24D38}">
      <dgm:prSet/>
      <dgm:spPr/>
      <dgm:t>
        <a:bodyPr/>
        <a:lstStyle/>
        <a:p>
          <a:endParaRPr lang="en-US"/>
        </a:p>
      </dgm:t>
    </dgm:pt>
    <dgm:pt modelId="{B6CBA375-2FD8-41C3-BB88-DFB87C41C964}">
      <dgm:prSet phldrT="[Text]"/>
      <dgm:spPr/>
      <dgm:t>
        <a:bodyPr/>
        <a:lstStyle/>
        <a:p>
          <a:r>
            <a:rPr lang="en-US" dirty="0"/>
            <a:t>Annual performance plan</a:t>
          </a:r>
        </a:p>
      </dgm:t>
    </dgm:pt>
    <dgm:pt modelId="{D6499A3D-B36C-4D9A-ABA8-07F1D75F9677}" type="parTrans" cxnId="{E95CC675-0E2F-4E83-8FB3-D4583105C27B}">
      <dgm:prSet/>
      <dgm:spPr/>
      <dgm:t>
        <a:bodyPr/>
        <a:lstStyle/>
        <a:p>
          <a:endParaRPr lang="en-US"/>
        </a:p>
      </dgm:t>
    </dgm:pt>
    <dgm:pt modelId="{833A47B3-DD53-48D3-820E-58CC2E9D5670}" type="sibTrans" cxnId="{E95CC675-0E2F-4E83-8FB3-D4583105C27B}">
      <dgm:prSet/>
      <dgm:spPr/>
      <dgm:t>
        <a:bodyPr/>
        <a:lstStyle/>
        <a:p>
          <a:endParaRPr lang="en-US"/>
        </a:p>
      </dgm:t>
    </dgm:pt>
    <dgm:pt modelId="{7BB17BAF-85C4-4512-B602-5974EA127F94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7EF7F5F3-DCF3-4A6C-96A6-3F93F6A1EC67}" type="parTrans" cxnId="{8CDF1670-1180-4F7C-B118-2693ABA74F2A}">
      <dgm:prSet/>
      <dgm:spPr/>
      <dgm:t>
        <a:bodyPr/>
        <a:lstStyle/>
        <a:p>
          <a:endParaRPr lang="en-US"/>
        </a:p>
      </dgm:t>
    </dgm:pt>
    <dgm:pt modelId="{82B6E1FE-8758-48B8-B5B9-F3A91B19B35F}" type="sibTrans" cxnId="{8CDF1670-1180-4F7C-B118-2693ABA74F2A}">
      <dgm:prSet/>
      <dgm:spPr/>
      <dgm:t>
        <a:bodyPr/>
        <a:lstStyle/>
        <a:p>
          <a:endParaRPr lang="en-US"/>
        </a:p>
      </dgm:t>
    </dgm:pt>
    <dgm:pt modelId="{648F7921-D618-4B00-8124-E3CC7432320D}">
      <dgm:prSet phldrT="[Text]"/>
      <dgm:spPr/>
      <dgm:t>
        <a:bodyPr/>
        <a:lstStyle/>
        <a:p>
          <a:r>
            <a:rPr lang="en-US" dirty="0"/>
            <a:t>Human resources plans, systems and capacity development</a:t>
          </a:r>
        </a:p>
      </dgm:t>
    </dgm:pt>
    <dgm:pt modelId="{04A6890D-E6DF-4FA8-B60B-8BF8531FB919}" type="parTrans" cxnId="{906EE282-60E5-4C88-8353-27C771AF3549}">
      <dgm:prSet/>
      <dgm:spPr/>
      <dgm:t>
        <a:bodyPr/>
        <a:lstStyle/>
        <a:p>
          <a:endParaRPr lang="en-US"/>
        </a:p>
      </dgm:t>
    </dgm:pt>
    <dgm:pt modelId="{50E34EC7-36A3-460D-91DF-3AF2FA82577B}" type="sibTrans" cxnId="{906EE282-60E5-4C88-8353-27C771AF3549}">
      <dgm:prSet/>
      <dgm:spPr/>
      <dgm:t>
        <a:bodyPr/>
        <a:lstStyle/>
        <a:p>
          <a:endParaRPr lang="en-US"/>
        </a:p>
      </dgm:t>
    </dgm:pt>
    <dgm:pt modelId="{05FEA4EF-8B51-435C-B649-4DFD2A43F1A1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3E2B19F1-BC94-43A8-8006-60B462DA914B}" type="parTrans" cxnId="{0119D7FC-5396-407D-BE22-EF61FA396C48}">
      <dgm:prSet/>
      <dgm:spPr/>
      <dgm:t>
        <a:bodyPr/>
        <a:lstStyle/>
        <a:p>
          <a:endParaRPr lang="en-US"/>
        </a:p>
      </dgm:t>
    </dgm:pt>
    <dgm:pt modelId="{7EEF3AF8-5FD8-46C1-A21C-C0417B3743C3}" type="sibTrans" cxnId="{0119D7FC-5396-407D-BE22-EF61FA396C48}">
      <dgm:prSet/>
      <dgm:spPr/>
      <dgm:t>
        <a:bodyPr/>
        <a:lstStyle/>
        <a:p>
          <a:endParaRPr lang="en-US"/>
        </a:p>
      </dgm:t>
    </dgm:pt>
    <dgm:pt modelId="{99C9CAA0-F399-40E3-96A2-86A1BA718D2E}">
      <dgm:prSet phldrT="[Text]"/>
      <dgm:spPr/>
      <dgm:t>
        <a:bodyPr/>
        <a:lstStyle/>
        <a:p>
          <a:r>
            <a:rPr lang="en-US" dirty="0"/>
            <a:t>Information management system</a:t>
          </a:r>
        </a:p>
      </dgm:t>
    </dgm:pt>
    <dgm:pt modelId="{A878CE0D-D053-48D0-B6C6-ADABA29CFFD5}" type="parTrans" cxnId="{D6A028F7-74C8-4AC6-968C-A3FC5C878411}">
      <dgm:prSet/>
      <dgm:spPr/>
      <dgm:t>
        <a:bodyPr/>
        <a:lstStyle/>
        <a:p>
          <a:endParaRPr lang="en-US"/>
        </a:p>
      </dgm:t>
    </dgm:pt>
    <dgm:pt modelId="{F77B7662-490B-4945-BC01-8B533423BD05}" type="sibTrans" cxnId="{D6A028F7-74C8-4AC6-968C-A3FC5C878411}">
      <dgm:prSet/>
      <dgm:spPr/>
      <dgm:t>
        <a:bodyPr/>
        <a:lstStyle/>
        <a:p>
          <a:endParaRPr lang="en-US"/>
        </a:p>
      </dgm:t>
    </dgm:pt>
    <dgm:pt modelId="{BD2F6D4D-3A76-497A-881B-D8325196C56C}">
      <dgm:prSet phldrT="[Text]"/>
      <dgm:spPr/>
      <dgm:t>
        <a:bodyPr/>
        <a:lstStyle/>
        <a:p>
          <a:r>
            <a:rPr lang="en-US" dirty="0"/>
            <a:t>Annual performance plan</a:t>
          </a:r>
        </a:p>
      </dgm:t>
    </dgm:pt>
    <dgm:pt modelId="{4C6CC8DF-967D-4146-B3D0-ABFC391391D6}" type="parTrans" cxnId="{AC020F13-99E6-47EC-94BA-006F021E174E}">
      <dgm:prSet/>
      <dgm:spPr/>
      <dgm:t>
        <a:bodyPr/>
        <a:lstStyle/>
        <a:p>
          <a:endParaRPr lang="en-US"/>
        </a:p>
      </dgm:t>
    </dgm:pt>
    <dgm:pt modelId="{0906B9CA-C227-44FD-A2CC-E534F559CEE4}" type="sibTrans" cxnId="{AC020F13-99E6-47EC-94BA-006F021E174E}">
      <dgm:prSet/>
      <dgm:spPr/>
      <dgm:t>
        <a:bodyPr/>
        <a:lstStyle/>
        <a:p>
          <a:endParaRPr lang="en-US"/>
        </a:p>
      </dgm:t>
    </dgm:pt>
    <dgm:pt modelId="{70901EAE-B8C7-4098-989D-2E17EA86CFE0}">
      <dgm:prSet phldrT="[Text]"/>
      <dgm:spPr/>
      <dgm:t>
        <a:bodyPr/>
        <a:lstStyle/>
        <a:p>
          <a:r>
            <a:rPr lang="en-US" dirty="0"/>
            <a:t>Programmes</a:t>
          </a:r>
        </a:p>
      </dgm:t>
    </dgm:pt>
    <dgm:pt modelId="{AC94A0E0-F0C3-459C-A90A-62B10CF1A62E}" type="parTrans" cxnId="{A94EFA6D-167B-4B8C-AF8E-E2B022F2CE2D}">
      <dgm:prSet/>
      <dgm:spPr/>
      <dgm:t>
        <a:bodyPr/>
        <a:lstStyle/>
        <a:p>
          <a:endParaRPr lang="en-US"/>
        </a:p>
      </dgm:t>
    </dgm:pt>
    <dgm:pt modelId="{15F13749-F1F9-4403-85C8-8BBBB42B576B}" type="sibTrans" cxnId="{A94EFA6D-167B-4B8C-AF8E-E2B022F2CE2D}">
      <dgm:prSet/>
      <dgm:spPr/>
      <dgm:t>
        <a:bodyPr/>
        <a:lstStyle/>
        <a:p>
          <a:endParaRPr lang="en-US"/>
        </a:p>
      </dgm:t>
    </dgm:pt>
    <dgm:pt modelId="{78BCF4F8-B631-4CB4-A5BC-9DA8B55D9981}">
      <dgm:prSet phldrT="[Text]"/>
      <dgm:spPr/>
      <dgm:t>
        <a:bodyPr/>
        <a:lstStyle/>
        <a:p>
          <a:r>
            <a:rPr lang="en-US" dirty="0"/>
            <a:t>Programmes</a:t>
          </a:r>
        </a:p>
      </dgm:t>
    </dgm:pt>
    <dgm:pt modelId="{C445567E-F980-48C5-BE06-94D4AC2A85EA}" type="parTrans" cxnId="{3F722C04-9751-4927-8F8E-BF8769C21492}">
      <dgm:prSet/>
      <dgm:spPr/>
      <dgm:t>
        <a:bodyPr/>
        <a:lstStyle/>
        <a:p>
          <a:endParaRPr lang="en-US"/>
        </a:p>
      </dgm:t>
    </dgm:pt>
    <dgm:pt modelId="{508B38CB-60B1-4C5F-BE4E-9D43C55AB095}" type="sibTrans" cxnId="{3F722C04-9751-4927-8F8E-BF8769C21492}">
      <dgm:prSet/>
      <dgm:spPr/>
      <dgm:t>
        <a:bodyPr/>
        <a:lstStyle/>
        <a:p>
          <a:endParaRPr lang="en-US"/>
        </a:p>
      </dgm:t>
    </dgm:pt>
    <dgm:pt modelId="{535B9A37-D164-4949-B540-AAAFC017B996}">
      <dgm:prSet phldrT="[Text]"/>
      <dgm:spPr/>
      <dgm:t>
        <a:bodyPr/>
        <a:lstStyle/>
        <a:p>
          <a:r>
            <a:rPr lang="en-US" dirty="0"/>
            <a:t>Budget</a:t>
          </a:r>
        </a:p>
      </dgm:t>
    </dgm:pt>
    <dgm:pt modelId="{A58C3DF9-3BFC-4AE7-B162-FF7DEFDE1D07}" type="parTrans" cxnId="{EC22A77E-A999-4217-936C-28D32A30CEE6}">
      <dgm:prSet/>
      <dgm:spPr/>
      <dgm:t>
        <a:bodyPr/>
        <a:lstStyle/>
        <a:p>
          <a:endParaRPr lang="en-US"/>
        </a:p>
      </dgm:t>
    </dgm:pt>
    <dgm:pt modelId="{6BD335B2-0D08-43FB-ADC5-C608BDBB3CF2}" type="sibTrans" cxnId="{EC22A77E-A999-4217-936C-28D32A30CEE6}">
      <dgm:prSet/>
      <dgm:spPr/>
      <dgm:t>
        <a:bodyPr/>
        <a:lstStyle/>
        <a:p>
          <a:endParaRPr lang="en-US"/>
        </a:p>
      </dgm:t>
    </dgm:pt>
    <dgm:pt modelId="{BA201519-DB4B-42AA-86DB-C54648F4D0F6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861684F4-75EE-4B35-9DB5-8EC4CA73C4D6}" type="parTrans" cxnId="{32A98B11-1C10-4177-89BF-A204E15BB949}">
      <dgm:prSet/>
      <dgm:spPr/>
      <dgm:t>
        <a:bodyPr/>
        <a:lstStyle/>
        <a:p>
          <a:endParaRPr lang="en-US"/>
        </a:p>
      </dgm:t>
    </dgm:pt>
    <dgm:pt modelId="{92415E1C-10CF-43FB-84CF-C74729988D68}" type="sibTrans" cxnId="{32A98B11-1C10-4177-89BF-A204E15BB949}">
      <dgm:prSet/>
      <dgm:spPr/>
      <dgm:t>
        <a:bodyPr/>
        <a:lstStyle/>
        <a:p>
          <a:endParaRPr lang="en-US"/>
        </a:p>
      </dgm:t>
    </dgm:pt>
    <dgm:pt modelId="{812993E7-CA08-4BC0-8935-1D61AAE8600B}">
      <dgm:prSet phldrT="[Text]"/>
      <dgm:spPr/>
      <dgm:t>
        <a:bodyPr/>
        <a:lstStyle/>
        <a:p>
          <a:r>
            <a:rPr lang="en-US" dirty="0"/>
            <a:t>Annual performance plan</a:t>
          </a:r>
        </a:p>
      </dgm:t>
    </dgm:pt>
    <dgm:pt modelId="{D8E3604D-AB5C-4301-822D-7AF8166DFEC4}" type="parTrans" cxnId="{7BE6C4AB-4DAF-4F22-926B-3B8777C79C81}">
      <dgm:prSet/>
      <dgm:spPr/>
      <dgm:t>
        <a:bodyPr/>
        <a:lstStyle/>
        <a:p>
          <a:endParaRPr lang="en-US"/>
        </a:p>
      </dgm:t>
    </dgm:pt>
    <dgm:pt modelId="{EE7C4E7E-B510-40AB-836B-77B3AA5FFB61}" type="sibTrans" cxnId="{7BE6C4AB-4DAF-4F22-926B-3B8777C79C81}">
      <dgm:prSet/>
      <dgm:spPr/>
      <dgm:t>
        <a:bodyPr/>
        <a:lstStyle/>
        <a:p>
          <a:endParaRPr lang="en-US"/>
        </a:p>
      </dgm:t>
    </dgm:pt>
    <dgm:pt modelId="{88577E0E-7A2E-4708-A435-E1BCD5E280A6}">
      <dgm:prSet phldrT="[Text]"/>
      <dgm:spPr/>
      <dgm:t>
        <a:bodyPr/>
        <a:lstStyle/>
        <a:p>
          <a:r>
            <a:rPr lang="en-US" dirty="0"/>
            <a:t>Programmes</a:t>
          </a:r>
        </a:p>
      </dgm:t>
    </dgm:pt>
    <dgm:pt modelId="{B3B2B25A-C644-4A27-8FB9-9082AF829E57}" type="parTrans" cxnId="{04B082DC-8E48-4C81-929A-B4A932420930}">
      <dgm:prSet/>
      <dgm:spPr/>
      <dgm:t>
        <a:bodyPr/>
        <a:lstStyle/>
        <a:p>
          <a:endParaRPr lang="en-US"/>
        </a:p>
      </dgm:t>
    </dgm:pt>
    <dgm:pt modelId="{5E9204AB-000E-431B-8CC5-0C0EF1E629E9}" type="sibTrans" cxnId="{04B082DC-8E48-4C81-929A-B4A932420930}">
      <dgm:prSet/>
      <dgm:spPr/>
      <dgm:t>
        <a:bodyPr/>
        <a:lstStyle/>
        <a:p>
          <a:endParaRPr lang="en-US"/>
        </a:p>
      </dgm:t>
    </dgm:pt>
    <dgm:pt modelId="{9C39F172-99CF-4FD6-A1B8-817D97532DE0}">
      <dgm:prSet phldrT="[Text]"/>
      <dgm:spPr/>
      <dgm:t>
        <a:bodyPr/>
        <a:lstStyle/>
        <a:p>
          <a:r>
            <a:rPr lang="en-US" dirty="0"/>
            <a:t>Budget </a:t>
          </a:r>
        </a:p>
      </dgm:t>
    </dgm:pt>
    <dgm:pt modelId="{DFACBF69-1719-4616-A053-0BAF21D35C9A}" type="parTrans" cxnId="{52F37071-617D-4E4E-A067-CA2CC5B2D00A}">
      <dgm:prSet/>
      <dgm:spPr/>
      <dgm:t>
        <a:bodyPr/>
        <a:lstStyle/>
        <a:p>
          <a:endParaRPr lang="en-US"/>
        </a:p>
      </dgm:t>
    </dgm:pt>
    <dgm:pt modelId="{B2BA759B-47A6-47B3-97AA-E8083E037163}" type="sibTrans" cxnId="{52F37071-617D-4E4E-A067-CA2CC5B2D00A}">
      <dgm:prSet/>
      <dgm:spPr/>
      <dgm:t>
        <a:bodyPr/>
        <a:lstStyle/>
        <a:p>
          <a:endParaRPr lang="en-US"/>
        </a:p>
      </dgm:t>
    </dgm:pt>
    <dgm:pt modelId="{A0763B46-E355-4BC7-8A4C-A5EFACDCE364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F09ED6B9-A10C-4969-9DF2-228939875F0F}" type="parTrans" cxnId="{E3058C77-4566-4151-A57D-40DB975E4CDC}">
      <dgm:prSet/>
      <dgm:spPr/>
      <dgm:t>
        <a:bodyPr/>
        <a:lstStyle/>
        <a:p>
          <a:endParaRPr lang="en-US"/>
        </a:p>
      </dgm:t>
    </dgm:pt>
    <dgm:pt modelId="{50F629D5-5A52-435F-96B0-93AD7576613B}" type="sibTrans" cxnId="{E3058C77-4566-4151-A57D-40DB975E4CDC}">
      <dgm:prSet/>
      <dgm:spPr/>
      <dgm:t>
        <a:bodyPr/>
        <a:lstStyle/>
        <a:p>
          <a:endParaRPr lang="en-US"/>
        </a:p>
      </dgm:t>
    </dgm:pt>
    <dgm:pt modelId="{7A8D8581-4C2A-4075-8DE7-704190C2E7D2}">
      <dgm:prSet phldrT="[Text]"/>
      <dgm:spPr/>
      <dgm:t>
        <a:bodyPr/>
        <a:lstStyle/>
        <a:p>
          <a:r>
            <a:rPr lang="en-US" dirty="0"/>
            <a:t>Health ministry recognises ECD as development priority mainstreams its responsibilities</a:t>
          </a:r>
        </a:p>
      </dgm:t>
    </dgm:pt>
    <dgm:pt modelId="{A1EF9A3B-EA73-4B93-A442-115ED9F9A962}" type="sibTrans" cxnId="{2C5248B0-8334-4D96-AAD1-7608A96F5126}">
      <dgm:prSet/>
      <dgm:spPr/>
      <dgm:t>
        <a:bodyPr/>
        <a:lstStyle/>
        <a:p>
          <a:endParaRPr lang="en-US"/>
        </a:p>
      </dgm:t>
    </dgm:pt>
    <dgm:pt modelId="{05526F83-1A18-4936-9AF9-CC27EA9ADDC9}" type="parTrans" cxnId="{2C5248B0-8334-4D96-AAD1-7608A96F5126}">
      <dgm:prSet/>
      <dgm:spPr/>
      <dgm:t>
        <a:bodyPr/>
        <a:lstStyle/>
        <a:p>
          <a:endParaRPr lang="en-US"/>
        </a:p>
      </dgm:t>
    </dgm:pt>
    <dgm:pt modelId="{0F565C8D-CDA2-422B-8306-9FA677A82C1E}">
      <dgm:prSet/>
      <dgm:spPr/>
      <dgm:t>
        <a:bodyPr/>
        <a:lstStyle/>
        <a:p>
          <a:r>
            <a:rPr lang="en-US" dirty="0"/>
            <a:t>Human resources plans, systems and capacity development</a:t>
          </a:r>
        </a:p>
      </dgm:t>
    </dgm:pt>
    <dgm:pt modelId="{704943F9-DDE6-4FBE-A997-7DCCA6C643C0}" type="parTrans" cxnId="{7E22CCEF-097B-4C07-B506-6962FF2AD2F4}">
      <dgm:prSet/>
      <dgm:spPr/>
    </dgm:pt>
    <dgm:pt modelId="{7EDF6613-3828-4CF7-803C-356BA61EF2FA}" type="sibTrans" cxnId="{7E22CCEF-097B-4C07-B506-6962FF2AD2F4}">
      <dgm:prSet/>
      <dgm:spPr/>
    </dgm:pt>
    <dgm:pt modelId="{2709B600-261E-48AA-856F-627E194304C5}">
      <dgm:prSet/>
      <dgm:spPr/>
      <dgm:t>
        <a:bodyPr/>
        <a:lstStyle/>
        <a:p>
          <a:endParaRPr lang="en-US"/>
        </a:p>
      </dgm:t>
    </dgm:pt>
    <dgm:pt modelId="{A9C77509-77C1-4885-9293-B1EA229E9088}" type="parTrans" cxnId="{E1DAF52D-2BB8-4247-8E6C-937F8D9ECDE9}">
      <dgm:prSet/>
      <dgm:spPr/>
    </dgm:pt>
    <dgm:pt modelId="{A218FAA6-5EA6-46DF-988B-1775F3561CDD}" type="sibTrans" cxnId="{E1DAF52D-2BB8-4247-8E6C-937F8D9ECDE9}">
      <dgm:prSet/>
      <dgm:spPr/>
    </dgm:pt>
    <dgm:pt modelId="{C8C4BAFC-E724-465F-818F-4210A86A0826}" type="pres">
      <dgm:prSet presAssocID="{957CF66D-0BE8-41E8-8632-D625445AD96B}" presName="theList" presStyleCnt="0">
        <dgm:presLayoutVars>
          <dgm:dir/>
          <dgm:animLvl val="lvl"/>
          <dgm:resizeHandles val="exact"/>
        </dgm:presLayoutVars>
      </dgm:prSet>
      <dgm:spPr/>
    </dgm:pt>
    <dgm:pt modelId="{B5004219-51A0-4A8D-9AB3-7BFE145D23F6}" type="pres">
      <dgm:prSet presAssocID="{7A8D8581-4C2A-4075-8DE7-704190C2E7D2}" presName="compNode" presStyleCnt="0"/>
      <dgm:spPr/>
    </dgm:pt>
    <dgm:pt modelId="{747BCD06-5FB2-4698-83E4-696511B88CA3}" type="pres">
      <dgm:prSet presAssocID="{7A8D8581-4C2A-4075-8DE7-704190C2E7D2}" presName="aNode" presStyleLbl="bgShp" presStyleIdx="0" presStyleCnt="3"/>
      <dgm:spPr/>
    </dgm:pt>
    <dgm:pt modelId="{8BD8D6D4-C0FD-42E3-ABDF-4D39B73367AE}" type="pres">
      <dgm:prSet presAssocID="{7A8D8581-4C2A-4075-8DE7-704190C2E7D2}" presName="textNode" presStyleLbl="bgShp" presStyleIdx="0" presStyleCnt="3"/>
      <dgm:spPr/>
    </dgm:pt>
    <dgm:pt modelId="{64F3861A-AD40-45BC-AB97-390D912969B9}" type="pres">
      <dgm:prSet presAssocID="{7A8D8581-4C2A-4075-8DE7-704190C2E7D2}" presName="compChildNode" presStyleCnt="0"/>
      <dgm:spPr/>
    </dgm:pt>
    <dgm:pt modelId="{1723AB3C-CFFC-4CE2-9679-CB93EDE7F58B}" type="pres">
      <dgm:prSet presAssocID="{7A8D8581-4C2A-4075-8DE7-704190C2E7D2}" presName="theInnerList" presStyleCnt="0"/>
      <dgm:spPr/>
    </dgm:pt>
    <dgm:pt modelId="{0DC7119F-EB91-422D-A9CF-F6637BA70E55}" type="pres">
      <dgm:prSet presAssocID="{A9C9E3C4-3F56-4325-B0F4-58251001FE80}" presName="childNode" presStyleLbl="node1" presStyleIdx="0" presStyleCnt="21">
        <dgm:presLayoutVars>
          <dgm:bulletEnabled val="1"/>
        </dgm:presLayoutVars>
      </dgm:prSet>
      <dgm:spPr/>
    </dgm:pt>
    <dgm:pt modelId="{444981CA-05E6-460E-A476-7C38CFDA14F9}" type="pres">
      <dgm:prSet presAssocID="{A9C9E3C4-3F56-4325-B0F4-58251001FE80}" presName="aSpace2" presStyleCnt="0"/>
      <dgm:spPr/>
    </dgm:pt>
    <dgm:pt modelId="{9248D110-391B-457E-937F-D59021987984}" type="pres">
      <dgm:prSet presAssocID="{812993E7-CA08-4BC0-8935-1D61AAE8600B}" presName="childNode" presStyleLbl="node1" presStyleIdx="1" presStyleCnt="21">
        <dgm:presLayoutVars>
          <dgm:bulletEnabled val="1"/>
        </dgm:presLayoutVars>
      </dgm:prSet>
      <dgm:spPr/>
    </dgm:pt>
    <dgm:pt modelId="{C8589EFF-E97D-482E-90CD-C0A4BA3066E4}" type="pres">
      <dgm:prSet presAssocID="{812993E7-CA08-4BC0-8935-1D61AAE8600B}" presName="aSpace2" presStyleCnt="0"/>
      <dgm:spPr/>
    </dgm:pt>
    <dgm:pt modelId="{B55CC529-0B0A-46DD-86C5-2C726F002492}" type="pres">
      <dgm:prSet presAssocID="{88577E0E-7A2E-4708-A435-E1BCD5E280A6}" presName="childNode" presStyleLbl="node1" presStyleIdx="2" presStyleCnt="21">
        <dgm:presLayoutVars>
          <dgm:bulletEnabled val="1"/>
        </dgm:presLayoutVars>
      </dgm:prSet>
      <dgm:spPr/>
    </dgm:pt>
    <dgm:pt modelId="{CE851447-D922-46BE-998E-0D592F561970}" type="pres">
      <dgm:prSet presAssocID="{88577E0E-7A2E-4708-A435-E1BCD5E280A6}" presName="aSpace2" presStyleCnt="0"/>
      <dgm:spPr/>
    </dgm:pt>
    <dgm:pt modelId="{79C0D902-F4A0-4E12-9D6E-C3580D706F4F}" type="pres">
      <dgm:prSet presAssocID="{9C39F172-99CF-4FD6-A1B8-817D97532DE0}" presName="childNode" presStyleLbl="node1" presStyleIdx="3" presStyleCnt="21">
        <dgm:presLayoutVars>
          <dgm:bulletEnabled val="1"/>
        </dgm:presLayoutVars>
      </dgm:prSet>
      <dgm:spPr/>
    </dgm:pt>
    <dgm:pt modelId="{46F6EFD9-A370-4AB0-9F09-E93AB1254290}" type="pres">
      <dgm:prSet presAssocID="{9C39F172-99CF-4FD6-A1B8-817D97532DE0}" presName="aSpace2" presStyleCnt="0"/>
      <dgm:spPr/>
    </dgm:pt>
    <dgm:pt modelId="{DBECB51A-D24B-4C92-8729-2AB073035BD4}" type="pres">
      <dgm:prSet presAssocID="{0F565C8D-CDA2-422B-8306-9FA677A82C1E}" presName="childNode" presStyleLbl="node1" presStyleIdx="4" presStyleCnt="21">
        <dgm:presLayoutVars>
          <dgm:bulletEnabled val="1"/>
        </dgm:presLayoutVars>
      </dgm:prSet>
      <dgm:spPr/>
    </dgm:pt>
    <dgm:pt modelId="{DABB57C6-ADFD-4EB2-97F2-111CA24AD337}" type="pres">
      <dgm:prSet presAssocID="{0F565C8D-CDA2-422B-8306-9FA677A82C1E}" presName="aSpace2" presStyleCnt="0"/>
      <dgm:spPr/>
    </dgm:pt>
    <dgm:pt modelId="{4BE11204-D481-4A94-99D6-6158F5E55D88}" type="pres">
      <dgm:prSet presAssocID="{A0763B46-E355-4BC7-8A4C-A5EFACDCE364}" presName="childNode" presStyleLbl="node1" presStyleIdx="5" presStyleCnt="21">
        <dgm:presLayoutVars>
          <dgm:bulletEnabled val="1"/>
        </dgm:presLayoutVars>
      </dgm:prSet>
      <dgm:spPr/>
    </dgm:pt>
    <dgm:pt modelId="{A0D005C3-AD83-4542-96F6-37E5AA53493D}" type="pres">
      <dgm:prSet presAssocID="{A0763B46-E355-4BC7-8A4C-A5EFACDCE364}" presName="aSpace2" presStyleCnt="0"/>
      <dgm:spPr/>
    </dgm:pt>
    <dgm:pt modelId="{899A7B7C-1AE9-4CA3-8008-02E57965792E}" type="pres">
      <dgm:prSet presAssocID="{4ACC6895-8DA2-40AE-B28C-1207C957E86E}" presName="childNode" presStyleLbl="node1" presStyleIdx="6" presStyleCnt="21">
        <dgm:presLayoutVars>
          <dgm:bulletEnabled val="1"/>
        </dgm:presLayoutVars>
      </dgm:prSet>
      <dgm:spPr/>
    </dgm:pt>
    <dgm:pt modelId="{CE8335ED-7A9B-4505-BC65-E0D39D4C595D}" type="pres">
      <dgm:prSet presAssocID="{7A8D8581-4C2A-4075-8DE7-704190C2E7D2}" presName="aSpace" presStyleCnt="0"/>
      <dgm:spPr/>
    </dgm:pt>
    <dgm:pt modelId="{43D1CC94-EDD8-4095-AA40-5765A2C7AB9E}" type="pres">
      <dgm:prSet presAssocID="{B7CB49F8-013E-4B6A-8DC1-DF75C851D9C5}" presName="compNode" presStyleCnt="0"/>
      <dgm:spPr/>
    </dgm:pt>
    <dgm:pt modelId="{CF88E5CE-0F25-44F5-8072-B52E237080F2}" type="pres">
      <dgm:prSet presAssocID="{B7CB49F8-013E-4B6A-8DC1-DF75C851D9C5}" presName="aNode" presStyleLbl="bgShp" presStyleIdx="1" presStyleCnt="3"/>
      <dgm:spPr/>
    </dgm:pt>
    <dgm:pt modelId="{40F86A2E-2846-40FF-B084-73878C4E40E1}" type="pres">
      <dgm:prSet presAssocID="{B7CB49F8-013E-4B6A-8DC1-DF75C851D9C5}" presName="textNode" presStyleLbl="bgShp" presStyleIdx="1" presStyleCnt="3"/>
      <dgm:spPr/>
    </dgm:pt>
    <dgm:pt modelId="{5A75EE57-48CD-44EC-9782-1FA58EA3CF22}" type="pres">
      <dgm:prSet presAssocID="{B7CB49F8-013E-4B6A-8DC1-DF75C851D9C5}" presName="compChildNode" presStyleCnt="0"/>
      <dgm:spPr/>
    </dgm:pt>
    <dgm:pt modelId="{0C88B7AD-67C9-4072-A5F8-C96AB52DF413}" type="pres">
      <dgm:prSet presAssocID="{B7CB49F8-013E-4B6A-8DC1-DF75C851D9C5}" presName="theInnerList" presStyleCnt="0"/>
      <dgm:spPr/>
    </dgm:pt>
    <dgm:pt modelId="{66A9C81F-3468-41AF-BF6C-BEF79B0826F2}" type="pres">
      <dgm:prSet presAssocID="{BB4ED468-0184-4276-BDA4-4E2EE5446993}" presName="childNode" presStyleLbl="node1" presStyleIdx="7" presStyleCnt="21">
        <dgm:presLayoutVars>
          <dgm:bulletEnabled val="1"/>
        </dgm:presLayoutVars>
      </dgm:prSet>
      <dgm:spPr/>
    </dgm:pt>
    <dgm:pt modelId="{B82F532F-BFD2-4617-8B14-33C201DBE949}" type="pres">
      <dgm:prSet presAssocID="{BB4ED468-0184-4276-BDA4-4E2EE5446993}" presName="aSpace2" presStyleCnt="0"/>
      <dgm:spPr/>
    </dgm:pt>
    <dgm:pt modelId="{3D4F9DCB-C334-4471-A266-6EFB3DB09792}" type="pres">
      <dgm:prSet presAssocID="{BD2F6D4D-3A76-497A-881B-D8325196C56C}" presName="childNode" presStyleLbl="node1" presStyleIdx="8" presStyleCnt="21">
        <dgm:presLayoutVars>
          <dgm:bulletEnabled val="1"/>
        </dgm:presLayoutVars>
      </dgm:prSet>
      <dgm:spPr/>
    </dgm:pt>
    <dgm:pt modelId="{F9A8262F-F467-42E1-A3CE-1CBC28EE0270}" type="pres">
      <dgm:prSet presAssocID="{BD2F6D4D-3A76-497A-881B-D8325196C56C}" presName="aSpace2" presStyleCnt="0"/>
      <dgm:spPr/>
    </dgm:pt>
    <dgm:pt modelId="{6C4562CF-8C55-4076-AA78-79DA3ECAA06F}" type="pres">
      <dgm:prSet presAssocID="{78BCF4F8-B631-4CB4-A5BC-9DA8B55D9981}" presName="childNode" presStyleLbl="node1" presStyleIdx="9" presStyleCnt="21">
        <dgm:presLayoutVars>
          <dgm:bulletEnabled val="1"/>
        </dgm:presLayoutVars>
      </dgm:prSet>
      <dgm:spPr/>
    </dgm:pt>
    <dgm:pt modelId="{71937385-BCF9-4698-B6DE-6C0E0C009EBC}" type="pres">
      <dgm:prSet presAssocID="{78BCF4F8-B631-4CB4-A5BC-9DA8B55D9981}" presName="aSpace2" presStyleCnt="0"/>
      <dgm:spPr/>
    </dgm:pt>
    <dgm:pt modelId="{61AF0A9A-8946-4900-917C-FED34233C117}" type="pres">
      <dgm:prSet presAssocID="{535B9A37-D164-4949-B540-AAAFC017B996}" presName="childNode" presStyleLbl="node1" presStyleIdx="10" presStyleCnt="21">
        <dgm:presLayoutVars>
          <dgm:bulletEnabled val="1"/>
        </dgm:presLayoutVars>
      </dgm:prSet>
      <dgm:spPr/>
    </dgm:pt>
    <dgm:pt modelId="{540509D0-1263-45E9-9963-30F545D97600}" type="pres">
      <dgm:prSet presAssocID="{535B9A37-D164-4949-B540-AAAFC017B996}" presName="aSpace2" presStyleCnt="0"/>
      <dgm:spPr/>
    </dgm:pt>
    <dgm:pt modelId="{B19899FC-E187-4CB5-9AA8-209D3C3D02BC}" type="pres">
      <dgm:prSet presAssocID="{2709B600-261E-48AA-856F-627E194304C5}" presName="childNode" presStyleLbl="node1" presStyleIdx="11" presStyleCnt="21">
        <dgm:presLayoutVars>
          <dgm:bulletEnabled val="1"/>
        </dgm:presLayoutVars>
      </dgm:prSet>
      <dgm:spPr/>
    </dgm:pt>
    <dgm:pt modelId="{161FBC83-D0EB-4B45-ADF1-6125968DC44E}" type="pres">
      <dgm:prSet presAssocID="{2709B600-261E-48AA-856F-627E194304C5}" presName="aSpace2" presStyleCnt="0"/>
      <dgm:spPr/>
    </dgm:pt>
    <dgm:pt modelId="{A8E208E1-5349-464B-BABC-5716129324E8}" type="pres">
      <dgm:prSet presAssocID="{BA201519-DB4B-42AA-86DB-C54648F4D0F6}" presName="childNode" presStyleLbl="node1" presStyleIdx="12" presStyleCnt="21">
        <dgm:presLayoutVars>
          <dgm:bulletEnabled val="1"/>
        </dgm:presLayoutVars>
      </dgm:prSet>
      <dgm:spPr/>
    </dgm:pt>
    <dgm:pt modelId="{16E522F8-6B44-4CC8-BCA1-FF1AB239CCED}" type="pres">
      <dgm:prSet presAssocID="{BA201519-DB4B-42AA-86DB-C54648F4D0F6}" presName="aSpace2" presStyleCnt="0"/>
      <dgm:spPr/>
    </dgm:pt>
    <dgm:pt modelId="{10685607-6DC6-48F0-AF0B-93919AA9D77F}" type="pres">
      <dgm:prSet presAssocID="{90E92A26-3AFE-4166-9CE6-6F167FC09ED3}" presName="childNode" presStyleLbl="node1" presStyleIdx="13" presStyleCnt="21">
        <dgm:presLayoutVars>
          <dgm:bulletEnabled val="1"/>
        </dgm:presLayoutVars>
      </dgm:prSet>
      <dgm:spPr/>
    </dgm:pt>
    <dgm:pt modelId="{A79A97E5-73E5-49D7-BA59-E60D47811187}" type="pres">
      <dgm:prSet presAssocID="{B7CB49F8-013E-4B6A-8DC1-DF75C851D9C5}" presName="aSpace" presStyleCnt="0"/>
      <dgm:spPr/>
    </dgm:pt>
    <dgm:pt modelId="{F3868533-71C5-487F-9C0D-B44D6192618B}" type="pres">
      <dgm:prSet presAssocID="{D71D8E92-AC1D-42E6-BDF3-BDB9EBB9DA36}" presName="compNode" presStyleCnt="0"/>
      <dgm:spPr/>
    </dgm:pt>
    <dgm:pt modelId="{F0DB95A4-EE16-4CAB-80A1-602416FBA2EB}" type="pres">
      <dgm:prSet presAssocID="{D71D8E92-AC1D-42E6-BDF3-BDB9EBB9DA36}" presName="aNode" presStyleLbl="bgShp" presStyleIdx="2" presStyleCnt="3"/>
      <dgm:spPr/>
    </dgm:pt>
    <dgm:pt modelId="{5198D676-11E8-4723-864E-DA01341DC86B}" type="pres">
      <dgm:prSet presAssocID="{D71D8E92-AC1D-42E6-BDF3-BDB9EBB9DA36}" presName="textNode" presStyleLbl="bgShp" presStyleIdx="2" presStyleCnt="3"/>
      <dgm:spPr/>
    </dgm:pt>
    <dgm:pt modelId="{E3A86D58-3EE8-43C2-A3A6-AD325A500EB8}" type="pres">
      <dgm:prSet presAssocID="{D71D8E92-AC1D-42E6-BDF3-BDB9EBB9DA36}" presName="compChildNode" presStyleCnt="0"/>
      <dgm:spPr/>
    </dgm:pt>
    <dgm:pt modelId="{C6169678-A8C7-47F7-BE23-D10B97D5F52A}" type="pres">
      <dgm:prSet presAssocID="{D71D8E92-AC1D-42E6-BDF3-BDB9EBB9DA36}" presName="theInnerList" presStyleCnt="0"/>
      <dgm:spPr/>
    </dgm:pt>
    <dgm:pt modelId="{980C6CBD-466F-4AEB-9907-7677FA26624D}" type="pres">
      <dgm:prSet presAssocID="{847146A0-912A-4B9D-93F8-306EB6C02428}" presName="childNode" presStyleLbl="node1" presStyleIdx="14" presStyleCnt="21">
        <dgm:presLayoutVars>
          <dgm:bulletEnabled val="1"/>
        </dgm:presLayoutVars>
      </dgm:prSet>
      <dgm:spPr/>
    </dgm:pt>
    <dgm:pt modelId="{8EBBBBE6-4A47-4E38-B1BC-895EB8572D52}" type="pres">
      <dgm:prSet presAssocID="{847146A0-912A-4B9D-93F8-306EB6C02428}" presName="aSpace2" presStyleCnt="0"/>
      <dgm:spPr/>
    </dgm:pt>
    <dgm:pt modelId="{58BE5930-9851-46C2-A0EA-76347657CCF6}" type="pres">
      <dgm:prSet presAssocID="{B6CBA375-2FD8-41C3-BB88-DFB87C41C964}" presName="childNode" presStyleLbl="node1" presStyleIdx="15" presStyleCnt="21">
        <dgm:presLayoutVars>
          <dgm:bulletEnabled val="1"/>
        </dgm:presLayoutVars>
      </dgm:prSet>
      <dgm:spPr/>
    </dgm:pt>
    <dgm:pt modelId="{E368B28A-BA7A-439D-B639-967518354D3A}" type="pres">
      <dgm:prSet presAssocID="{B6CBA375-2FD8-41C3-BB88-DFB87C41C964}" presName="aSpace2" presStyleCnt="0"/>
      <dgm:spPr/>
    </dgm:pt>
    <dgm:pt modelId="{87616F6D-4653-4670-8E26-809A77A18E3C}" type="pres">
      <dgm:prSet presAssocID="{70901EAE-B8C7-4098-989D-2E17EA86CFE0}" presName="childNode" presStyleLbl="node1" presStyleIdx="16" presStyleCnt="21">
        <dgm:presLayoutVars>
          <dgm:bulletEnabled val="1"/>
        </dgm:presLayoutVars>
      </dgm:prSet>
      <dgm:spPr/>
    </dgm:pt>
    <dgm:pt modelId="{B25A8350-EDA0-4F94-A34D-47127D95DD37}" type="pres">
      <dgm:prSet presAssocID="{70901EAE-B8C7-4098-989D-2E17EA86CFE0}" presName="aSpace2" presStyleCnt="0"/>
      <dgm:spPr/>
    </dgm:pt>
    <dgm:pt modelId="{9193A3DE-4E74-4C2A-8465-15806E8AC222}" type="pres">
      <dgm:prSet presAssocID="{7BB17BAF-85C4-4512-B602-5974EA127F94}" presName="childNode" presStyleLbl="node1" presStyleIdx="17" presStyleCnt="21">
        <dgm:presLayoutVars>
          <dgm:bulletEnabled val="1"/>
        </dgm:presLayoutVars>
      </dgm:prSet>
      <dgm:spPr/>
    </dgm:pt>
    <dgm:pt modelId="{837B3402-4CDE-446C-AA16-8F214EB1FE8B}" type="pres">
      <dgm:prSet presAssocID="{7BB17BAF-85C4-4512-B602-5974EA127F94}" presName="aSpace2" presStyleCnt="0"/>
      <dgm:spPr/>
    </dgm:pt>
    <dgm:pt modelId="{47A878C3-1FAE-4B80-BC5F-721FDE6AFF57}" type="pres">
      <dgm:prSet presAssocID="{648F7921-D618-4B00-8124-E3CC7432320D}" presName="childNode" presStyleLbl="node1" presStyleIdx="18" presStyleCnt="21">
        <dgm:presLayoutVars>
          <dgm:bulletEnabled val="1"/>
        </dgm:presLayoutVars>
      </dgm:prSet>
      <dgm:spPr/>
    </dgm:pt>
    <dgm:pt modelId="{604BB087-76B7-424B-BCC0-B212A94D7A45}" type="pres">
      <dgm:prSet presAssocID="{648F7921-D618-4B00-8124-E3CC7432320D}" presName="aSpace2" presStyleCnt="0"/>
      <dgm:spPr/>
    </dgm:pt>
    <dgm:pt modelId="{993644E8-7547-4467-AA92-3D8F3475D26B}" type="pres">
      <dgm:prSet presAssocID="{05FEA4EF-8B51-435C-B649-4DFD2A43F1A1}" presName="childNode" presStyleLbl="node1" presStyleIdx="19" presStyleCnt="21">
        <dgm:presLayoutVars>
          <dgm:bulletEnabled val="1"/>
        </dgm:presLayoutVars>
      </dgm:prSet>
      <dgm:spPr/>
    </dgm:pt>
    <dgm:pt modelId="{083BDB07-E1E9-4FED-B5B2-41E82024AE8F}" type="pres">
      <dgm:prSet presAssocID="{05FEA4EF-8B51-435C-B649-4DFD2A43F1A1}" presName="aSpace2" presStyleCnt="0"/>
      <dgm:spPr/>
    </dgm:pt>
    <dgm:pt modelId="{6178731E-61E4-4932-8E09-31EBD65E0C0A}" type="pres">
      <dgm:prSet presAssocID="{99C9CAA0-F399-40E3-96A2-86A1BA718D2E}" presName="childNode" presStyleLbl="node1" presStyleIdx="20" presStyleCnt="21">
        <dgm:presLayoutVars>
          <dgm:bulletEnabled val="1"/>
        </dgm:presLayoutVars>
      </dgm:prSet>
      <dgm:spPr/>
    </dgm:pt>
  </dgm:ptLst>
  <dgm:cxnLst>
    <dgm:cxn modelId="{33C37E01-3D45-4832-90ED-AFEB44DAC2D9}" type="presOf" srcId="{99C9CAA0-F399-40E3-96A2-86A1BA718D2E}" destId="{6178731E-61E4-4932-8E09-31EBD65E0C0A}" srcOrd="0" destOrd="0" presId="urn:microsoft.com/office/officeart/2005/8/layout/lProcess2"/>
    <dgm:cxn modelId="{3F722C04-9751-4927-8F8E-BF8769C21492}" srcId="{B7CB49F8-013E-4B6A-8DC1-DF75C851D9C5}" destId="{78BCF4F8-B631-4CB4-A5BC-9DA8B55D9981}" srcOrd="2" destOrd="0" parTransId="{C445567E-F980-48C5-BE06-94D4AC2A85EA}" sibTransId="{508B38CB-60B1-4C5F-BE4E-9D43C55AB095}"/>
    <dgm:cxn modelId="{445D4105-8EDB-413F-9303-498B1791FCCB}" type="presOf" srcId="{B7CB49F8-013E-4B6A-8DC1-DF75C851D9C5}" destId="{40F86A2E-2846-40FF-B084-73878C4E40E1}" srcOrd="1" destOrd="0" presId="urn:microsoft.com/office/officeart/2005/8/layout/lProcess2"/>
    <dgm:cxn modelId="{6073AA07-66F4-461E-964F-6C81CB29AD61}" type="presOf" srcId="{A0763B46-E355-4BC7-8A4C-A5EFACDCE364}" destId="{4BE11204-D481-4A94-99D6-6158F5E55D88}" srcOrd="0" destOrd="0" presId="urn:microsoft.com/office/officeart/2005/8/layout/lProcess2"/>
    <dgm:cxn modelId="{4087430C-E146-4142-B4A0-EEA088A17D1C}" type="presOf" srcId="{90E92A26-3AFE-4166-9CE6-6F167FC09ED3}" destId="{10685607-6DC6-48F0-AF0B-93919AA9D77F}" srcOrd="0" destOrd="0" presId="urn:microsoft.com/office/officeart/2005/8/layout/lProcess2"/>
    <dgm:cxn modelId="{32A98B11-1C10-4177-89BF-A204E15BB949}" srcId="{B7CB49F8-013E-4B6A-8DC1-DF75C851D9C5}" destId="{BA201519-DB4B-42AA-86DB-C54648F4D0F6}" srcOrd="5" destOrd="0" parTransId="{861684F4-75EE-4B35-9DB5-8EC4CA73C4D6}" sibTransId="{92415E1C-10CF-43FB-84CF-C74729988D68}"/>
    <dgm:cxn modelId="{AC020F13-99E6-47EC-94BA-006F021E174E}" srcId="{B7CB49F8-013E-4B6A-8DC1-DF75C851D9C5}" destId="{BD2F6D4D-3A76-497A-881B-D8325196C56C}" srcOrd="1" destOrd="0" parTransId="{4C6CC8DF-967D-4146-B3D0-ABFC391391D6}" sibTransId="{0906B9CA-C227-44FD-A2CC-E534F559CEE4}"/>
    <dgm:cxn modelId="{98FCC914-0C4C-422B-8C07-82127DC6904B}" type="presOf" srcId="{78BCF4F8-B631-4CB4-A5BC-9DA8B55D9981}" destId="{6C4562CF-8C55-4076-AA78-79DA3ECAA06F}" srcOrd="0" destOrd="0" presId="urn:microsoft.com/office/officeart/2005/8/layout/lProcess2"/>
    <dgm:cxn modelId="{920F8E15-D38F-4FEF-9EE6-3BA73BD7E4E0}" srcId="{7A8D8581-4C2A-4075-8DE7-704190C2E7D2}" destId="{A9C9E3C4-3F56-4325-B0F4-58251001FE80}" srcOrd="0" destOrd="0" parTransId="{28F6CFA7-BF0B-43E4-8C79-ADF91B5B6860}" sibTransId="{8A949A03-B992-46C0-86AA-B1135B8E83D2}"/>
    <dgm:cxn modelId="{C9D6D317-6E8D-46D2-BD65-7CBEF3BFD146}" type="presOf" srcId="{7A8D8581-4C2A-4075-8DE7-704190C2E7D2}" destId="{8BD8D6D4-C0FD-42E3-ABDF-4D39B73367AE}" srcOrd="1" destOrd="0" presId="urn:microsoft.com/office/officeart/2005/8/layout/lProcess2"/>
    <dgm:cxn modelId="{0DFBA21B-3C17-4920-9028-5BA7F6B5678E}" type="presOf" srcId="{BD2F6D4D-3A76-497A-881B-D8325196C56C}" destId="{3D4F9DCB-C334-4471-A266-6EFB3DB09792}" srcOrd="0" destOrd="0" presId="urn:microsoft.com/office/officeart/2005/8/layout/lProcess2"/>
    <dgm:cxn modelId="{7AB75D1D-F168-4CA5-902F-DC2BF1BE6CB5}" srcId="{B7CB49F8-013E-4B6A-8DC1-DF75C851D9C5}" destId="{BB4ED468-0184-4276-BDA4-4E2EE5446993}" srcOrd="0" destOrd="0" parTransId="{B57F9553-F73F-4B4C-8A79-E23347322A03}" sibTransId="{636B5BE4-FFED-43D5-8462-CB61723ADFBE}"/>
    <dgm:cxn modelId="{07C0B31E-5FEE-4DF9-96B4-8510DBA24D38}" srcId="{D71D8E92-AC1D-42E6-BDF3-BDB9EBB9DA36}" destId="{847146A0-912A-4B9D-93F8-306EB6C02428}" srcOrd="0" destOrd="0" parTransId="{C5F6B04B-83BC-4B47-9554-AA076798C77A}" sibTransId="{A615D6D5-3595-4EF8-9658-FF1E587C9C7F}"/>
    <dgm:cxn modelId="{7ACFCC1E-E8F7-4F74-868C-9C29A264D307}" type="presOf" srcId="{648F7921-D618-4B00-8124-E3CC7432320D}" destId="{47A878C3-1FAE-4B80-BC5F-721FDE6AFF57}" srcOrd="0" destOrd="0" presId="urn:microsoft.com/office/officeart/2005/8/layout/lProcess2"/>
    <dgm:cxn modelId="{6E222B23-7F09-469B-99BC-E220BD1638F4}" type="presOf" srcId="{88577E0E-7A2E-4708-A435-E1BCD5E280A6}" destId="{B55CC529-0B0A-46DD-86C5-2C726F002492}" srcOrd="0" destOrd="0" presId="urn:microsoft.com/office/officeart/2005/8/layout/lProcess2"/>
    <dgm:cxn modelId="{85287A29-A8F3-429D-9333-CF8D374DB008}" srcId="{957CF66D-0BE8-41E8-8632-D625445AD96B}" destId="{B7CB49F8-013E-4B6A-8DC1-DF75C851D9C5}" srcOrd="1" destOrd="0" parTransId="{AC585589-EA47-4AA1-BCD6-092897B8836E}" sibTransId="{9F65929F-7E58-4F03-8A9B-DFD9A6D10134}"/>
    <dgm:cxn modelId="{E1DAF52D-2BB8-4247-8E6C-937F8D9ECDE9}" srcId="{B7CB49F8-013E-4B6A-8DC1-DF75C851D9C5}" destId="{2709B600-261E-48AA-856F-627E194304C5}" srcOrd="4" destOrd="0" parTransId="{A9C77509-77C1-4885-9293-B1EA229E9088}" sibTransId="{A218FAA6-5EA6-46DF-988B-1775F3561CDD}"/>
    <dgm:cxn modelId="{E4C26B30-3414-47CB-92A1-CC2394772109}" type="presOf" srcId="{B6CBA375-2FD8-41C3-BB88-DFB87C41C964}" destId="{58BE5930-9851-46C2-A0EA-76347657CCF6}" srcOrd="0" destOrd="0" presId="urn:microsoft.com/office/officeart/2005/8/layout/lProcess2"/>
    <dgm:cxn modelId="{4C463632-0EF1-449F-A1AA-9E6EDDB55FA9}" type="presOf" srcId="{B7CB49F8-013E-4B6A-8DC1-DF75C851D9C5}" destId="{CF88E5CE-0F25-44F5-8072-B52E237080F2}" srcOrd="0" destOrd="0" presId="urn:microsoft.com/office/officeart/2005/8/layout/lProcess2"/>
    <dgm:cxn modelId="{1093C83A-58A3-4FDA-9933-05A8A484A7DB}" type="presOf" srcId="{70901EAE-B8C7-4098-989D-2E17EA86CFE0}" destId="{87616F6D-4653-4670-8E26-809A77A18E3C}" srcOrd="0" destOrd="0" presId="urn:microsoft.com/office/officeart/2005/8/layout/lProcess2"/>
    <dgm:cxn modelId="{E90BAD5C-69BD-443D-B3F8-D5C0FC6D3DD2}" type="presOf" srcId="{A9C9E3C4-3F56-4325-B0F4-58251001FE80}" destId="{0DC7119F-EB91-422D-A9CF-F6637BA70E55}" srcOrd="0" destOrd="0" presId="urn:microsoft.com/office/officeart/2005/8/layout/lProcess2"/>
    <dgm:cxn modelId="{8E817861-B1EE-4EFA-B890-15D1953D2DD9}" type="presOf" srcId="{7A8D8581-4C2A-4075-8DE7-704190C2E7D2}" destId="{747BCD06-5FB2-4698-83E4-696511B88CA3}" srcOrd="0" destOrd="0" presId="urn:microsoft.com/office/officeart/2005/8/layout/lProcess2"/>
    <dgm:cxn modelId="{C5B7DC41-35D5-4057-96ED-7ABF97602345}" type="presOf" srcId="{0F565C8D-CDA2-422B-8306-9FA677A82C1E}" destId="{DBECB51A-D24B-4C92-8729-2AB073035BD4}" srcOrd="0" destOrd="0" presId="urn:microsoft.com/office/officeart/2005/8/layout/lProcess2"/>
    <dgm:cxn modelId="{EE5D3445-26B6-40A2-8EC7-5338A9F00C5C}" type="presOf" srcId="{4ACC6895-8DA2-40AE-B28C-1207C957E86E}" destId="{899A7B7C-1AE9-4CA3-8008-02E57965792E}" srcOrd="0" destOrd="0" presId="urn:microsoft.com/office/officeart/2005/8/layout/lProcess2"/>
    <dgm:cxn modelId="{64652B6D-8263-4813-9786-3F88D301F3F1}" srcId="{7A8D8581-4C2A-4075-8DE7-704190C2E7D2}" destId="{4ACC6895-8DA2-40AE-B28C-1207C957E86E}" srcOrd="6" destOrd="0" parTransId="{A755BAA3-1F27-4563-9B34-84E1D352DD2A}" sibTransId="{F5F0625A-7677-4736-B805-CBA17A367641}"/>
    <dgm:cxn modelId="{A94EFA6D-167B-4B8C-AF8E-E2B022F2CE2D}" srcId="{D71D8E92-AC1D-42E6-BDF3-BDB9EBB9DA36}" destId="{70901EAE-B8C7-4098-989D-2E17EA86CFE0}" srcOrd="2" destOrd="0" parTransId="{AC94A0E0-F0C3-459C-A90A-62B10CF1A62E}" sibTransId="{15F13749-F1F9-4403-85C8-8BBBB42B576B}"/>
    <dgm:cxn modelId="{3E18B76E-EC71-40E0-BCDD-56D039F87C76}" type="presOf" srcId="{2709B600-261E-48AA-856F-627E194304C5}" destId="{B19899FC-E187-4CB5-9AA8-209D3C3D02BC}" srcOrd="0" destOrd="0" presId="urn:microsoft.com/office/officeart/2005/8/layout/lProcess2"/>
    <dgm:cxn modelId="{8CDF1670-1180-4F7C-B118-2693ABA74F2A}" srcId="{D71D8E92-AC1D-42E6-BDF3-BDB9EBB9DA36}" destId="{7BB17BAF-85C4-4512-B602-5974EA127F94}" srcOrd="3" destOrd="0" parTransId="{7EF7F5F3-DCF3-4A6C-96A6-3F93F6A1EC67}" sibTransId="{82B6E1FE-8758-48B8-B5B9-F3A91B19B35F}"/>
    <dgm:cxn modelId="{52F37071-617D-4E4E-A067-CA2CC5B2D00A}" srcId="{7A8D8581-4C2A-4075-8DE7-704190C2E7D2}" destId="{9C39F172-99CF-4FD6-A1B8-817D97532DE0}" srcOrd="3" destOrd="0" parTransId="{DFACBF69-1719-4616-A053-0BAF21D35C9A}" sibTransId="{B2BA759B-47A6-47B3-97AA-E8083E037163}"/>
    <dgm:cxn modelId="{A8D24474-8F07-4A2D-9B9F-F594DAF27926}" srcId="{B7CB49F8-013E-4B6A-8DC1-DF75C851D9C5}" destId="{90E92A26-3AFE-4166-9CE6-6F167FC09ED3}" srcOrd="6" destOrd="0" parTransId="{1CB34397-03B4-4B5A-877F-E093E4CCC036}" sibTransId="{306E6A9A-018F-4A4E-8672-FDF0C089AB7E}"/>
    <dgm:cxn modelId="{E95CC675-0E2F-4E83-8FB3-D4583105C27B}" srcId="{D71D8E92-AC1D-42E6-BDF3-BDB9EBB9DA36}" destId="{B6CBA375-2FD8-41C3-BB88-DFB87C41C964}" srcOrd="1" destOrd="0" parTransId="{D6499A3D-B36C-4D9A-ABA8-07F1D75F9677}" sibTransId="{833A47B3-DD53-48D3-820E-58CC2E9D5670}"/>
    <dgm:cxn modelId="{73969676-3282-4A69-9BEA-67C1EEB96934}" srcId="{957CF66D-0BE8-41E8-8632-D625445AD96B}" destId="{D71D8E92-AC1D-42E6-BDF3-BDB9EBB9DA36}" srcOrd="2" destOrd="0" parTransId="{AE5AE955-310D-4F0D-81D3-5D7DE3ACD251}" sibTransId="{14B61941-883C-4028-B6ED-E725A16EC13D}"/>
    <dgm:cxn modelId="{E3058C77-4566-4151-A57D-40DB975E4CDC}" srcId="{7A8D8581-4C2A-4075-8DE7-704190C2E7D2}" destId="{A0763B46-E355-4BC7-8A4C-A5EFACDCE364}" srcOrd="5" destOrd="0" parTransId="{F09ED6B9-A10C-4969-9DF2-228939875F0F}" sibTransId="{50F629D5-5A52-435F-96B0-93AD7576613B}"/>
    <dgm:cxn modelId="{EC22A77E-A999-4217-936C-28D32A30CEE6}" srcId="{B7CB49F8-013E-4B6A-8DC1-DF75C851D9C5}" destId="{535B9A37-D164-4949-B540-AAAFC017B996}" srcOrd="3" destOrd="0" parTransId="{A58C3DF9-3BFC-4AE7-B162-FF7DEFDE1D07}" sibTransId="{6BD335B2-0D08-43FB-ADC5-C608BDBB3CF2}"/>
    <dgm:cxn modelId="{906EE282-60E5-4C88-8353-27C771AF3549}" srcId="{D71D8E92-AC1D-42E6-BDF3-BDB9EBB9DA36}" destId="{648F7921-D618-4B00-8124-E3CC7432320D}" srcOrd="4" destOrd="0" parTransId="{04A6890D-E6DF-4FA8-B60B-8BF8531FB919}" sibTransId="{50E34EC7-36A3-460D-91DF-3AF2FA82577B}"/>
    <dgm:cxn modelId="{518AEF85-FA0E-433C-B1E4-EF318FF3DF11}" type="presOf" srcId="{957CF66D-0BE8-41E8-8632-D625445AD96B}" destId="{C8C4BAFC-E724-465F-818F-4210A86A0826}" srcOrd="0" destOrd="0" presId="urn:microsoft.com/office/officeart/2005/8/layout/lProcess2"/>
    <dgm:cxn modelId="{CA240887-3C1B-49C8-9410-6367175F8489}" type="presOf" srcId="{BA201519-DB4B-42AA-86DB-C54648F4D0F6}" destId="{A8E208E1-5349-464B-BABC-5716129324E8}" srcOrd="0" destOrd="0" presId="urn:microsoft.com/office/officeart/2005/8/layout/lProcess2"/>
    <dgm:cxn modelId="{F5A8F78D-6D0C-4DDA-B7DC-A0DA8E1D7503}" type="presOf" srcId="{535B9A37-D164-4949-B540-AAAFC017B996}" destId="{61AF0A9A-8946-4900-917C-FED34233C117}" srcOrd="0" destOrd="0" presId="urn:microsoft.com/office/officeart/2005/8/layout/lProcess2"/>
    <dgm:cxn modelId="{5CF02095-20F3-4488-BAC9-16900FEA99E4}" type="presOf" srcId="{05FEA4EF-8B51-435C-B649-4DFD2A43F1A1}" destId="{993644E8-7547-4467-AA92-3D8F3475D26B}" srcOrd="0" destOrd="0" presId="urn:microsoft.com/office/officeart/2005/8/layout/lProcess2"/>
    <dgm:cxn modelId="{81CB149A-D764-4BC8-97A4-32BD4B66851B}" type="presOf" srcId="{D71D8E92-AC1D-42E6-BDF3-BDB9EBB9DA36}" destId="{F0DB95A4-EE16-4CAB-80A1-602416FBA2EB}" srcOrd="0" destOrd="0" presId="urn:microsoft.com/office/officeart/2005/8/layout/lProcess2"/>
    <dgm:cxn modelId="{B62C4FA8-011B-4C6C-88B8-714407997232}" type="presOf" srcId="{7BB17BAF-85C4-4512-B602-5974EA127F94}" destId="{9193A3DE-4E74-4C2A-8465-15806E8AC222}" srcOrd="0" destOrd="0" presId="urn:microsoft.com/office/officeart/2005/8/layout/lProcess2"/>
    <dgm:cxn modelId="{7BE6C4AB-4DAF-4F22-926B-3B8777C79C81}" srcId="{7A8D8581-4C2A-4075-8DE7-704190C2E7D2}" destId="{812993E7-CA08-4BC0-8935-1D61AAE8600B}" srcOrd="1" destOrd="0" parTransId="{D8E3604D-AB5C-4301-822D-7AF8166DFEC4}" sibTransId="{EE7C4E7E-B510-40AB-836B-77B3AA5FFB61}"/>
    <dgm:cxn modelId="{2C5248B0-8334-4D96-AAD1-7608A96F5126}" srcId="{957CF66D-0BE8-41E8-8632-D625445AD96B}" destId="{7A8D8581-4C2A-4075-8DE7-704190C2E7D2}" srcOrd="0" destOrd="0" parTransId="{05526F83-1A18-4936-9AF9-CC27EA9ADDC9}" sibTransId="{A1EF9A3B-EA73-4B93-A442-115ED9F9A962}"/>
    <dgm:cxn modelId="{63C40DBE-7DF1-4B8A-8416-80216864406C}" type="presOf" srcId="{9C39F172-99CF-4FD6-A1B8-817D97532DE0}" destId="{79C0D902-F4A0-4E12-9D6E-C3580D706F4F}" srcOrd="0" destOrd="0" presId="urn:microsoft.com/office/officeart/2005/8/layout/lProcess2"/>
    <dgm:cxn modelId="{A5F341D4-6080-4BEC-907C-A98ADC0A7629}" type="presOf" srcId="{812993E7-CA08-4BC0-8935-1D61AAE8600B}" destId="{9248D110-391B-457E-937F-D59021987984}" srcOrd="0" destOrd="0" presId="urn:microsoft.com/office/officeart/2005/8/layout/lProcess2"/>
    <dgm:cxn modelId="{583386D4-F442-4930-80F4-D45EEDE55E5A}" type="presOf" srcId="{847146A0-912A-4B9D-93F8-306EB6C02428}" destId="{980C6CBD-466F-4AEB-9907-7677FA26624D}" srcOrd="0" destOrd="0" presId="urn:microsoft.com/office/officeart/2005/8/layout/lProcess2"/>
    <dgm:cxn modelId="{04B082DC-8E48-4C81-929A-B4A932420930}" srcId="{7A8D8581-4C2A-4075-8DE7-704190C2E7D2}" destId="{88577E0E-7A2E-4708-A435-E1BCD5E280A6}" srcOrd="2" destOrd="0" parTransId="{B3B2B25A-C644-4A27-8FB9-9082AF829E57}" sibTransId="{5E9204AB-000E-431B-8CC5-0C0EF1E629E9}"/>
    <dgm:cxn modelId="{759D6EDD-D735-49FE-ADC5-F477FBCEBAD1}" type="presOf" srcId="{BB4ED468-0184-4276-BDA4-4E2EE5446993}" destId="{66A9C81F-3468-41AF-BF6C-BEF79B0826F2}" srcOrd="0" destOrd="0" presId="urn:microsoft.com/office/officeart/2005/8/layout/lProcess2"/>
    <dgm:cxn modelId="{3456E8E4-541A-40D2-9146-81A415AE1FD2}" type="presOf" srcId="{D71D8E92-AC1D-42E6-BDF3-BDB9EBB9DA36}" destId="{5198D676-11E8-4723-864E-DA01341DC86B}" srcOrd="1" destOrd="0" presId="urn:microsoft.com/office/officeart/2005/8/layout/lProcess2"/>
    <dgm:cxn modelId="{7E22CCEF-097B-4C07-B506-6962FF2AD2F4}" srcId="{7A8D8581-4C2A-4075-8DE7-704190C2E7D2}" destId="{0F565C8D-CDA2-422B-8306-9FA677A82C1E}" srcOrd="4" destOrd="0" parTransId="{704943F9-DDE6-4FBE-A997-7DCCA6C643C0}" sibTransId="{7EDF6613-3828-4CF7-803C-356BA61EF2FA}"/>
    <dgm:cxn modelId="{D6A028F7-74C8-4AC6-968C-A3FC5C878411}" srcId="{D71D8E92-AC1D-42E6-BDF3-BDB9EBB9DA36}" destId="{99C9CAA0-F399-40E3-96A2-86A1BA718D2E}" srcOrd="6" destOrd="0" parTransId="{A878CE0D-D053-48D0-B6C6-ADABA29CFFD5}" sibTransId="{F77B7662-490B-4945-BC01-8B533423BD05}"/>
    <dgm:cxn modelId="{0119D7FC-5396-407D-BE22-EF61FA396C48}" srcId="{D71D8E92-AC1D-42E6-BDF3-BDB9EBB9DA36}" destId="{05FEA4EF-8B51-435C-B649-4DFD2A43F1A1}" srcOrd="5" destOrd="0" parTransId="{3E2B19F1-BC94-43A8-8006-60B462DA914B}" sibTransId="{7EEF3AF8-5FD8-46C1-A21C-C0417B3743C3}"/>
    <dgm:cxn modelId="{D01E5E11-9B30-449C-AF75-46EED53291A2}" type="presParOf" srcId="{C8C4BAFC-E724-465F-818F-4210A86A0826}" destId="{B5004219-51A0-4A8D-9AB3-7BFE145D23F6}" srcOrd="0" destOrd="0" presId="urn:microsoft.com/office/officeart/2005/8/layout/lProcess2"/>
    <dgm:cxn modelId="{94F41D27-8987-4306-93C6-88BA2F308287}" type="presParOf" srcId="{B5004219-51A0-4A8D-9AB3-7BFE145D23F6}" destId="{747BCD06-5FB2-4698-83E4-696511B88CA3}" srcOrd="0" destOrd="0" presId="urn:microsoft.com/office/officeart/2005/8/layout/lProcess2"/>
    <dgm:cxn modelId="{4DFDC4CE-2C05-4573-98B5-5E44EDADB2AC}" type="presParOf" srcId="{B5004219-51A0-4A8D-9AB3-7BFE145D23F6}" destId="{8BD8D6D4-C0FD-42E3-ABDF-4D39B73367AE}" srcOrd="1" destOrd="0" presId="urn:microsoft.com/office/officeart/2005/8/layout/lProcess2"/>
    <dgm:cxn modelId="{878EF6A9-BB20-4C57-B228-475BE4A3F977}" type="presParOf" srcId="{B5004219-51A0-4A8D-9AB3-7BFE145D23F6}" destId="{64F3861A-AD40-45BC-AB97-390D912969B9}" srcOrd="2" destOrd="0" presId="urn:microsoft.com/office/officeart/2005/8/layout/lProcess2"/>
    <dgm:cxn modelId="{4323D51B-6A4E-48CA-B91C-B2FBF93FE30D}" type="presParOf" srcId="{64F3861A-AD40-45BC-AB97-390D912969B9}" destId="{1723AB3C-CFFC-4CE2-9679-CB93EDE7F58B}" srcOrd="0" destOrd="0" presId="urn:microsoft.com/office/officeart/2005/8/layout/lProcess2"/>
    <dgm:cxn modelId="{47402510-7F7A-434B-9D02-CB544FBCC6BA}" type="presParOf" srcId="{1723AB3C-CFFC-4CE2-9679-CB93EDE7F58B}" destId="{0DC7119F-EB91-422D-A9CF-F6637BA70E55}" srcOrd="0" destOrd="0" presId="urn:microsoft.com/office/officeart/2005/8/layout/lProcess2"/>
    <dgm:cxn modelId="{F9BD60F3-9C21-4DFD-A58E-015FE8D97C60}" type="presParOf" srcId="{1723AB3C-CFFC-4CE2-9679-CB93EDE7F58B}" destId="{444981CA-05E6-460E-A476-7C38CFDA14F9}" srcOrd="1" destOrd="0" presId="urn:microsoft.com/office/officeart/2005/8/layout/lProcess2"/>
    <dgm:cxn modelId="{6E02955D-FB89-46E8-8407-42151390A5DB}" type="presParOf" srcId="{1723AB3C-CFFC-4CE2-9679-CB93EDE7F58B}" destId="{9248D110-391B-457E-937F-D59021987984}" srcOrd="2" destOrd="0" presId="urn:microsoft.com/office/officeart/2005/8/layout/lProcess2"/>
    <dgm:cxn modelId="{E07C70A4-172B-4C60-B329-4481F10357CA}" type="presParOf" srcId="{1723AB3C-CFFC-4CE2-9679-CB93EDE7F58B}" destId="{C8589EFF-E97D-482E-90CD-C0A4BA3066E4}" srcOrd="3" destOrd="0" presId="urn:microsoft.com/office/officeart/2005/8/layout/lProcess2"/>
    <dgm:cxn modelId="{D5232CF2-90A9-431B-81D2-DE757A8CC381}" type="presParOf" srcId="{1723AB3C-CFFC-4CE2-9679-CB93EDE7F58B}" destId="{B55CC529-0B0A-46DD-86C5-2C726F002492}" srcOrd="4" destOrd="0" presId="urn:microsoft.com/office/officeart/2005/8/layout/lProcess2"/>
    <dgm:cxn modelId="{8D4FB3DD-1620-4748-B3B4-6D592C293D69}" type="presParOf" srcId="{1723AB3C-CFFC-4CE2-9679-CB93EDE7F58B}" destId="{CE851447-D922-46BE-998E-0D592F561970}" srcOrd="5" destOrd="0" presId="urn:microsoft.com/office/officeart/2005/8/layout/lProcess2"/>
    <dgm:cxn modelId="{460A1526-5BE8-4D89-9A10-432ECB4D73F9}" type="presParOf" srcId="{1723AB3C-CFFC-4CE2-9679-CB93EDE7F58B}" destId="{79C0D902-F4A0-4E12-9D6E-C3580D706F4F}" srcOrd="6" destOrd="0" presId="urn:microsoft.com/office/officeart/2005/8/layout/lProcess2"/>
    <dgm:cxn modelId="{0E755020-4E30-4326-B1A5-D5E3EE57A96C}" type="presParOf" srcId="{1723AB3C-CFFC-4CE2-9679-CB93EDE7F58B}" destId="{46F6EFD9-A370-4AB0-9F09-E93AB1254290}" srcOrd="7" destOrd="0" presId="urn:microsoft.com/office/officeart/2005/8/layout/lProcess2"/>
    <dgm:cxn modelId="{199F8085-45B6-4BEA-82DC-2C1008AFF171}" type="presParOf" srcId="{1723AB3C-CFFC-4CE2-9679-CB93EDE7F58B}" destId="{DBECB51A-D24B-4C92-8729-2AB073035BD4}" srcOrd="8" destOrd="0" presId="urn:microsoft.com/office/officeart/2005/8/layout/lProcess2"/>
    <dgm:cxn modelId="{DBE34847-0BC0-40AB-ADD0-9683A0EC5151}" type="presParOf" srcId="{1723AB3C-CFFC-4CE2-9679-CB93EDE7F58B}" destId="{DABB57C6-ADFD-4EB2-97F2-111CA24AD337}" srcOrd="9" destOrd="0" presId="urn:microsoft.com/office/officeart/2005/8/layout/lProcess2"/>
    <dgm:cxn modelId="{406C507C-9BAE-4BB2-AC04-E9B716CCDFFB}" type="presParOf" srcId="{1723AB3C-CFFC-4CE2-9679-CB93EDE7F58B}" destId="{4BE11204-D481-4A94-99D6-6158F5E55D88}" srcOrd="10" destOrd="0" presId="urn:microsoft.com/office/officeart/2005/8/layout/lProcess2"/>
    <dgm:cxn modelId="{07CFB343-34F1-4A15-A773-D399068F4C67}" type="presParOf" srcId="{1723AB3C-CFFC-4CE2-9679-CB93EDE7F58B}" destId="{A0D005C3-AD83-4542-96F6-37E5AA53493D}" srcOrd="11" destOrd="0" presId="urn:microsoft.com/office/officeart/2005/8/layout/lProcess2"/>
    <dgm:cxn modelId="{551E1E72-3441-4533-B7BC-8E3D40CD0E99}" type="presParOf" srcId="{1723AB3C-CFFC-4CE2-9679-CB93EDE7F58B}" destId="{899A7B7C-1AE9-4CA3-8008-02E57965792E}" srcOrd="12" destOrd="0" presId="urn:microsoft.com/office/officeart/2005/8/layout/lProcess2"/>
    <dgm:cxn modelId="{94E017EF-969F-4C20-AD18-97D968F1779E}" type="presParOf" srcId="{C8C4BAFC-E724-465F-818F-4210A86A0826}" destId="{CE8335ED-7A9B-4505-BC65-E0D39D4C595D}" srcOrd="1" destOrd="0" presId="urn:microsoft.com/office/officeart/2005/8/layout/lProcess2"/>
    <dgm:cxn modelId="{5805C13E-2FEB-49B8-AB79-47404BAABFFD}" type="presParOf" srcId="{C8C4BAFC-E724-465F-818F-4210A86A0826}" destId="{43D1CC94-EDD8-4095-AA40-5765A2C7AB9E}" srcOrd="2" destOrd="0" presId="urn:microsoft.com/office/officeart/2005/8/layout/lProcess2"/>
    <dgm:cxn modelId="{BB356BC6-7AD4-42B8-B2C5-F54BE1E98136}" type="presParOf" srcId="{43D1CC94-EDD8-4095-AA40-5765A2C7AB9E}" destId="{CF88E5CE-0F25-44F5-8072-B52E237080F2}" srcOrd="0" destOrd="0" presId="urn:microsoft.com/office/officeart/2005/8/layout/lProcess2"/>
    <dgm:cxn modelId="{493C2DBB-8BE6-4777-85A5-1385AD649C27}" type="presParOf" srcId="{43D1CC94-EDD8-4095-AA40-5765A2C7AB9E}" destId="{40F86A2E-2846-40FF-B084-73878C4E40E1}" srcOrd="1" destOrd="0" presId="urn:microsoft.com/office/officeart/2005/8/layout/lProcess2"/>
    <dgm:cxn modelId="{5DA51856-0C09-4AAD-A656-6C8712E71498}" type="presParOf" srcId="{43D1CC94-EDD8-4095-AA40-5765A2C7AB9E}" destId="{5A75EE57-48CD-44EC-9782-1FA58EA3CF22}" srcOrd="2" destOrd="0" presId="urn:microsoft.com/office/officeart/2005/8/layout/lProcess2"/>
    <dgm:cxn modelId="{A8E34EF5-04D9-402A-B85A-5F6C8D87A0E9}" type="presParOf" srcId="{5A75EE57-48CD-44EC-9782-1FA58EA3CF22}" destId="{0C88B7AD-67C9-4072-A5F8-C96AB52DF413}" srcOrd="0" destOrd="0" presId="urn:microsoft.com/office/officeart/2005/8/layout/lProcess2"/>
    <dgm:cxn modelId="{73F9BDDC-B958-4D2E-BAA9-F81EC73E46BD}" type="presParOf" srcId="{0C88B7AD-67C9-4072-A5F8-C96AB52DF413}" destId="{66A9C81F-3468-41AF-BF6C-BEF79B0826F2}" srcOrd="0" destOrd="0" presId="urn:microsoft.com/office/officeart/2005/8/layout/lProcess2"/>
    <dgm:cxn modelId="{1BBA51E1-B0E4-4CFE-930C-D6EBFAF72FA5}" type="presParOf" srcId="{0C88B7AD-67C9-4072-A5F8-C96AB52DF413}" destId="{B82F532F-BFD2-4617-8B14-33C201DBE949}" srcOrd="1" destOrd="0" presId="urn:microsoft.com/office/officeart/2005/8/layout/lProcess2"/>
    <dgm:cxn modelId="{5251830D-8CCC-45F3-BE72-7EE7B6596F9D}" type="presParOf" srcId="{0C88B7AD-67C9-4072-A5F8-C96AB52DF413}" destId="{3D4F9DCB-C334-4471-A266-6EFB3DB09792}" srcOrd="2" destOrd="0" presId="urn:microsoft.com/office/officeart/2005/8/layout/lProcess2"/>
    <dgm:cxn modelId="{0797333A-8866-4F0C-98C7-52185471458D}" type="presParOf" srcId="{0C88B7AD-67C9-4072-A5F8-C96AB52DF413}" destId="{F9A8262F-F467-42E1-A3CE-1CBC28EE0270}" srcOrd="3" destOrd="0" presId="urn:microsoft.com/office/officeart/2005/8/layout/lProcess2"/>
    <dgm:cxn modelId="{C166C045-447C-428B-8006-649834CECFB0}" type="presParOf" srcId="{0C88B7AD-67C9-4072-A5F8-C96AB52DF413}" destId="{6C4562CF-8C55-4076-AA78-79DA3ECAA06F}" srcOrd="4" destOrd="0" presId="urn:microsoft.com/office/officeart/2005/8/layout/lProcess2"/>
    <dgm:cxn modelId="{571B43BC-A156-481B-AE38-F2F3DEE21F9D}" type="presParOf" srcId="{0C88B7AD-67C9-4072-A5F8-C96AB52DF413}" destId="{71937385-BCF9-4698-B6DE-6C0E0C009EBC}" srcOrd="5" destOrd="0" presId="urn:microsoft.com/office/officeart/2005/8/layout/lProcess2"/>
    <dgm:cxn modelId="{5DB38110-AF72-40B6-875B-97AF0249BA9C}" type="presParOf" srcId="{0C88B7AD-67C9-4072-A5F8-C96AB52DF413}" destId="{61AF0A9A-8946-4900-917C-FED34233C117}" srcOrd="6" destOrd="0" presId="urn:microsoft.com/office/officeart/2005/8/layout/lProcess2"/>
    <dgm:cxn modelId="{AAF021B2-14CA-4B20-BFE5-33247603BB1E}" type="presParOf" srcId="{0C88B7AD-67C9-4072-A5F8-C96AB52DF413}" destId="{540509D0-1263-45E9-9963-30F545D97600}" srcOrd="7" destOrd="0" presId="urn:microsoft.com/office/officeart/2005/8/layout/lProcess2"/>
    <dgm:cxn modelId="{30E1A09D-29A4-45EB-93BC-A721B4BD78EA}" type="presParOf" srcId="{0C88B7AD-67C9-4072-A5F8-C96AB52DF413}" destId="{B19899FC-E187-4CB5-9AA8-209D3C3D02BC}" srcOrd="8" destOrd="0" presId="urn:microsoft.com/office/officeart/2005/8/layout/lProcess2"/>
    <dgm:cxn modelId="{31245109-DA25-4A5E-A269-AE7BD4FC0287}" type="presParOf" srcId="{0C88B7AD-67C9-4072-A5F8-C96AB52DF413}" destId="{161FBC83-D0EB-4B45-ADF1-6125968DC44E}" srcOrd="9" destOrd="0" presId="urn:microsoft.com/office/officeart/2005/8/layout/lProcess2"/>
    <dgm:cxn modelId="{BA91FD4D-CE52-4DF7-BE69-2B7E2AF8E4CD}" type="presParOf" srcId="{0C88B7AD-67C9-4072-A5F8-C96AB52DF413}" destId="{A8E208E1-5349-464B-BABC-5716129324E8}" srcOrd="10" destOrd="0" presId="urn:microsoft.com/office/officeart/2005/8/layout/lProcess2"/>
    <dgm:cxn modelId="{5D65EEFB-2B96-4301-8DA9-47C201C770BE}" type="presParOf" srcId="{0C88B7AD-67C9-4072-A5F8-C96AB52DF413}" destId="{16E522F8-6B44-4CC8-BCA1-FF1AB239CCED}" srcOrd="11" destOrd="0" presId="urn:microsoft.com/office/officeart/2005/8/layout/lProcess2"/>
    <dgm:cxn modelId="{8894E8CC-9010-4DE6-B441-78F39594CC7D}" type="presParOf" srcId="{0C88B7AD-67C9-4072-A5F8-C96AB52DF413}" destId="{10685607-6DC6-48F0-AF0B-93919AA9D77F}" srcOrd="12" destOrd="0" presId="urn:microsoft.com/office/officeart/2005/8/layout/lProcess2"/>
    <dgm:cxn modelId="{1771B1B2-B207-47E5-9CCF-4E341856DA16}" type="presParOf" srcId="{C8C4BAFC-E724-465F-818F-4210A86A0826}" destId="{A79A97E5-73E5-49D7-BA59-E60D47811187}" srcOrd="3" destOrd="0" presId="urn:microsoft.com/office/officeart/2005/8/layout/lProcess2"/>
    <dgm:cxn modelId="{65243240-9290-48AF-81A0-6D4E1C2705C9}" type="presParOf" srcId="{C8C4BAFC-E724-465F-818F-4210A86A0826}" destId="{F3868533-71C5-487F-9C0D-B44D6192618B}" srcOrd="4" destOrd="0" presId="urn:microsoft.com/office/officeart/2005/8/layout/lProcess2"/>
    <dgm:cxn modelId="{6C66E2EF-EE69-4DF0-9CA0-59651EF918F0}" type="presParOf" srcId="{F3868533-71C5-487F-9C0D-B44D6192618B}" destId="{F0DB95A4-EE16-4CAB-80A1-602416FBA2EB}" srcOrd="0" destOrd="0" presId="urn:microsoft.com/office/officeart/2005/8/layout/lProcess2"/>
    <dgm:cxn modelId="{641ED6C8-253A-47EB-8FA7-3BE4112A262E}" type="presParOf" srcId="{F3868533-71C5-487F-9C0D-B44D6192618B}" destId="{5198D676-11E8-4723-864E-DA01341DC86B}" srcOrd="1" destOrd="0" presId="urn:microsoft.com/office/officeart/2005/8/layout/lProcess2"/>
    <dgm:cxn modelId="{95178D8D-8A96-4348-93ED-F18EAE57BCF3}" type="presParOf" srcId="{F3868533-71C5-487F-9C0D-B44D6192618B}" destId="{E3A86D58-3EE8-43C2-A3A6-AD325A500EB8}" srcOrd="2" destOrd="0" presId="urn:microsoft.com/office/officeart/2005/8/layout/lProcess2"/>
    <dgm:cxn modelId="{52A67899-D38A-4142-BDB9-CFA0D53BFC41}" type="presParOf" srcId="{E3A86D58-3EE8-43C2-A3A6-AD325A500EB8}" destId="{C6169678-A8C7-47F7-BE23-D10B97D5F52A}" srcOrd="0" destOrd="0" presId="urn:microsoft.com/office/officeart/2005/8/layout/lProcess2"/>
    <dgm:cxn modelId="{0C203B52-AE58-4092-BD72-274334B02137}" type="presParOf" srcId="{C6169678-A8C7-47F7-BE23-D10B97D5F52A}" destId="{980C6CBD-466F-4AEB-9907-7677FA26624D}" srcOrd="0" destOrd="0" presId="urn:microsoft.com/office/officeart/2005/8/layout/lProcess2"/>
    <dgm:cxn modelId="{F5CCF6E4-E550-42A3-BBB0-CE2B0DB752AE}" type="presParOf" srcId="{C6169678-A8C7-47F7-BE23-D10B97D5F52A}" destId="{8EBBBBE6-4A47-4E38-B1BC-895EB8572D52}" srcOrd="1" destOrd="0" presId="urn:microsoft.com/office/officeart/2005/8/layout/lProcess2"/>
    <dgm:cxn modelId="{DA294ACC-CDD5-4C45-B9B8-90B4BBCC1AED}" type="presParOf" srcId="{C6169678-A8C7-47F7-BE23-D10B97D5F52A}" destId="{58BE5930-9851-46C2-A0EA-76347657CCF6}" srcOrd="2" destOrd="0" presId="urn:microsoft.com/office/officeart/2005/8/layout/lProcess2"/>
    <dgm:cxn modelId="{8530A1BC-83CA-4CC5-AAFA-B238D9FCFA49}" type="presParOf" srcId="{C6169678-A8C7-47F7-BE23-D10B97D5F52A}" destId="{E368B28A-BA7A-439D-B639-967518354D3A}" srcOrd="3" destOrd="0" presId="urn:microsoft.com/office/officeart/2005/8/layout/lProcess2"/>
    <dgm:cxn modelId="{89390BAA-B32F-4411-AC8E-9AF8701C6FB7}" type="presParOf" srcId="{C6169678-A8C7-47F7-BE23-D10B97D5F52A}" destId="{87616F6D-4653-4670-8E26-809A77A18E3C}" srcOrd="4" destOrd="0" presId="urn:microsoft.com/office/officeart/2005/8/layout/lProcess2"/>
    <dgm:cxn modelId="{A39923EC-A831-4D06-86E8-F75B5FBFCD30}" type="presParOf" srcId="{C6169678-A8C7-47F7-BE23-D10B97D5F52A}" destId="{B25A8350-EDA0-4F94-A34D-47127D95DD37}" srcOrd="5" destOrd="0" presId="urn:microsoft.com/office/officeart/2005/8/layout/lProcess2"/>
    <dgm:cxn modelId="{582ED344-11B6-4DA1-8789-7448A79A232A}" type="presParOf" srcId="{C6169678-A8C7-47F7-BE23-D10B97D5F52A}" destId="{9193A3DE-4E74-4C2A-8465-15806E8AC222}" srcOrd="6" destOrd="0" presId="urn:microsoft.com/office/officeart/2005/8/layout/lProcess2"/>
    <dgm:cxn modelId="{AD0AB111-393E-4C7D-B6B5-1387A6786911}" type="presParOf" srcId="{C6169678-A8C7-47F7-BE23-D10B97D5F52A}" destId="{837B3402-4CDE-446C-AA16-8F214EB1FE8B}" srcOrd="7" destOrd="0" presId="urn:microsoft.com/office/officeart/2005/8/layout/lProcess2"/>
    <dgm:cxn modelId="{9EB3F4B8-267A-49A2-9EEC-36E59C4CBEB2}" type="presParOf" srcId="{C6169678-A8C7-47F7-BE23-D10B97D5F52A}" destId="{47A878C3-1FAE-4B80-BC5F-721FDE6AFF57}" srcOrd="8" destOrd="0" presId="urn:microsoft.com/office/officeart/2005/8/layout/lProcess2"/>
    <dgm:cxn modelId="{C08A7A4A-A5C8-4DDC-A0CD-A4B141682AFC}" type="presParOf" srcId="{C6169678-A8C7-47F7-BE23-D10B97D5F52A}" destId="{604BB087-76B7-424B-BCC0-B212A94D7A45}" srcOrd="9" destOrd="0" presId="urn:microsoft.com/office/officeart/2005/8/layout/lProcess2"/>
    <dgm:cxn modelId="{454E888F-E533-4E84-B183-740D3E5DA999}" type="presParOf" srcId="{C6169678-A8C7-47F7-BE23-D10B97D5F52A}" destId="{993644E8-7547-4467-AA92-3D8F3475D26B}" srcOrd="10" destOrd="0" presId="urn:microsoft.com/office/officeart/2005/8/layout/lProcess2"/>
    <dgm:cxn modelId="{396BEB38-BE2E-4D52-A8A9-35F068D54DB1}" type="presParOf" srcId="{C6169678-A8C7-47F7-BE23-D10B97D5F52A}" destId="{083BDB07-E1E9-4FED-B5B2-41E82024AE8F}" srcOrd="11" destOrd="0" presId="urn:microsoft.com/office/officeart/2005/8/layout/lProcess2"/>
    <dgm:cxn modelId="{55F63878-3AD1-437A-BF9E-D1034C043300}" type="presParOf" srcId="{C6169678-A8C7-47F7-BE23-D10B97D5F52A}" destId="{6178731E-61E4-4932-8E09-31EBD65E0C0A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CDF43DC-BCDF-40BD-9973-917205039FD1}" type="doc">
      <dgm:prSet loTypeId="urn:microsoft.com/office/officeart/2005/8/layout/pyramid2" loCatId="pyramid" qsTypeId="urn:microsoft.com/office/officeart/2005/8/quickstyle/3d3" qsCatId="3D" csTypeId="urn:microsoft.com/office/officeart/2005/8/colors/colorful2" csCatId="colorful" phldr="1"/>
      <dgm:spPr/>
    </dgm:pt>
    <dgm:pt modelId="{D70E64C9-E3CF-4A3B-B346-984B30604E32}">
      <dgm:prSet phldrT="[Text]" custT="1"/>
      <dgm:spPr>
        <a:xfrm>
          <a:off x="2560002" y="1245700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400" b="1" dirty="0">
              <a:latin typeface="Calibri" panose="020F0502020204030204"/>
              <a:ea typeface="+mn-ea"/>
              <a:cs typeface="+mn-cs"/>
            </a:rPr>
            <a:t>National and sector leadership and coordination mechanisms ensure government-wide prioritisation, compliance and accountability for  inclusive ECD</a:t>
          </a:r>
        </a:p>
      </dgm:t>
    </dgm:pt>
    <dgm:pt modelId="{4752C920-2824-4B36-AC6D-23083B968E6E}" type="parTrans" cxnId="{6E07C3FA-2722-4CF1-AA7C-8E0387EDA6B8}">
      <dgm:prSet/>
      <dgm:spPr/>
      <dgm:t>
        <a:bodyPr/>
        <a:lstStyle/>
        <a:p>
          <a:endParaRPr lang="en-ZA"/>
        </a:p>
      </dgm:t>
    </dgm:pt>
    <dgm:pt modelId="{0CF9C49D-4D6F-4A58-A554-F5A4867819D8}" type="sibTrans" cxnId="{6E07C3FA-2722-4CF1-AA7C-8E0387EDA6B8}">
      <dgm:prSet/>
      <dgm:spPr/>
      <dgm:t>
        <a:bodyPr/>
        <a:lstStyle/>
        <a:p>
          <a:endParaRPr lang="en-ZA"/>
        </a:p>
      </dgm:t>
    </dgm:pt>
    <dgm:pt modelId="{CFBAF6B1-96F0-4673-8946-007DEE082201}">
      <dgm:prSet phldrT="[Text]" custT="1"/>
      <dgm:spPr>
        <a:xfrm>
          <a:off x="2560002" y="2717642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 budgets support implementation of  inclusive ECD programmes</a:t>
          </a:r>
          <a:r>
            <a:rPr lang="en-ZA" sz="1300" b="1" dirty="0">
              <a:latin typeface="Calibri" panose="020F0502020204030204"/>
              <a:ea typeface="+mn-ea"/>
              <a:cs typeface="+mn-cs"/>
            </a:rPr>
            <a:t>  </a:t>
          </a:r>
        </a:p>
      </dgm:t>
    </dgm:pt>
    <dgm:pt modelId="{5003C21E-5E83-40BA-8732-9271EB0EDA46}" type="parTrans" cxnId="{37355B62-21E6-4524-83B7-6EB49FEFC7C9}">
      <dgm:prSet/>
      <dgm:spPr/>
      <dgm:t>
        <a:bodyPr/>
        <a:lstStyle/>
        <a:p>
          <a:endParaRPr lang="en-ZA"/>
        </a:p>
      </dgm:t>
    </dgm:pt>
    <dgm:pt modelId="{1965C256-D5CB-47AF-B84D-35421BD6319E}" type="sibTrans" cxnId="{37355B62-21E6-4524-83B7-6EB49FEFC7C9}">
      <dgm:prSet/>
      <dgm:spPr/>
      <dgm:t>
        <a:bodyPr/>
        <a:lstStyle/>
        <a:p>
          <a:endParaRPr lang="en-ZA"/>
        </a:p>
      </dgm:t>
    </dgm:pt>
    <dgm:pt modelId="{07E6F967-D9FD-4C82-8702-2D4F4CB74040}">
      <dgm:prSet custT="1"/>
      <dgm:spPr>
        <a:xfrm>
          <a:off x="2560002" y="3085628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  human resourcing plans support inclusive programmes</a:t>
          </a:r>
        </a:p>
      </dgm:t>
    </dgm:pt>
    <dgm:pt modelId="{9B6577FA-AAA7-435B-933A-838924A43631}" type="parTrans" cxnId="{4D7A9547-7064-481B-9777-22E88611F72C}">
      <dgm:prSet/>
      <dgm:spPr/>
      <dgm:t>
        <a:bodyPr/>
        <a:lstStyle/>
        <a:p>
          <a:endParaRPr lang="en-ZA"/>
        </a:p>
      </dgm:t>
    </dgm:pt>
    <dgm:pt modelId="{6D50E26A-24EA-4BF4-8620-1B4880C02814}" type="sibTrans" cxnId="{4D7A9547-7064-481B-9777-22E88611F72C}">
      <dgm:prSet/>
      <dgm:spPr/>
      <dgm:t>
        <a:bodyPr/>
        <a:lstStyle/>
        <a:p>
          <a:endParaRPr lang="en-ZA"/>
        </a:p>
      </dgm:t>
    </dgm:pt>
    <dgm:pt modelId="{4E492ECE-443C-4458-8C2F-F9A519877D44}">
      <dgm:prSet custT="1"/>
      <dgm:spPr>
        <a:xfrm>
          <a:off x="2560002" y="3453613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 information management systems monitor inclusive ECD coverage, quality and impact</a:t>
          </a:r>
        </a:p>
      </dgm:t>
    </dgm:pt>
    <dgm:pt modelId="{E4AD3DCF-5A30-4EA1-93D7-ED7B710A7457}" type="parTrans" cxnId="{C8F3BE4E-C85B-4532-AF2F-15F161543462}">
      <dgm:prSet/>
      <dgm:spPr/>
      <dgm:t>
        <a:bodyPr/>
        <a:lstStyle/>
        <a:p>
          <a:endParaRPr lang="en-ZA"/>
        </a:p>
      </dgm:t>
    </dgm:pt>
    <dgm:pt modelId="{EC8D17AF-145F-49A7-88FF-C368D3283119}" type="sibTrans" cxnId="{C8F3BE4E-C85B-4532-AF2F-15F161543462}">
      <dgm:prSet/>
      <dgm:spPr/>
      <dgm:t>
        <a:bodyPr/>
        <a:lstStyle/>
        <a:p>
          <a:endParaRPr lang="en-ZA"/>
        </a:p>
      </dgm:t>
    </dgm:pt>
    <dgm:pt modelId="{16A9DFEC-C56E-47F9-AE37-125707AD4EE2}">
      <dgm:prSet custT="1"/>
      <dgm:spPr>
        <a:xfrm>
          <a:off x="2560002" y="3821599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sectors all report on inclusive ECD responsibilities and improved outcomes</a:t>
          </a:r>
        </a:p>
      </dgm:t>
    </dgm:pt>
    <dgm:pt modelId="{0A21E0D0-427D-423E-8402-9B8E316172FE}" type="parTrans" cxnId="{FAF8A4DB-711F-4FA4-B4C5-C82A897ED1FE}">
      <dgm:prSet/>
      <dgm:spPr/>
      <dgm:t>
        <a:bodyPr/>
        <a:lstStyle/>
        <a:p>
          <a:endParaRPr lang="en-ZA"/>
        </a:p>
      </dgm:t>
    </dgm:pt>
    <dgm:pt modelId="{1AECB124-B821-442B-8F22-1F057E8B70C1}" type="sibTrans" cxnId="{FAF8A4DB-711F-4FA4-B4C5-C82A897ED1FE}">
      <dgm:prSet/>
      <dgm:spPr/>
      <dgm:t>
        <a:bodyPr/>
        <a:lstStyle/>
        <a:p>
          <a:endParaRPr lang="en-ZA"/>
        </a:p>
      </dgm:t>
    </dgm:pt>
    <dgm:pt modelId="{52504975-6D14-4395-9EF9-60B83357BE02}">
      <dgm:prSet custT="1"/>
      <dgm:spPr>
        <a:xfrm>
          <a:off x="2560002" y="4189584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Follow-up / quality improvement processes to strengthen systems and improve outcomes for children with special needs</a:t>
          </a:r>
        </a:p>
      </dgm:t>
    </dgm:pt>
    <dgm:pt modelId="{FF9C0F0E-FA39-4709-920E-3E45F8F343A2}" type="parTrans" cxnId="{E97CC510-96DA-420C-B751-A068D0C6DB0A}">
      <dgm:prSet/>
      <dgm:spPr/>
      <dgm:t>
        <a:bodyPr/>
        <a:lstStyle/>
        <a:p>
          <a:endParaRPr lang="en-ZA"/>
        </a:p>
      </dgm:t>
    </dgm:pt>
    <dgm:pt modelId="{D09F5797-4329-489C-A6CA-79A6278B29B7}" type="sibTrans" cxnId="{E97CC510-96DA-420C-B751-A068D0C6DB0A}">
      <dgm:prSet/>
      <dgm:spPr/>
      <dgm:t>
        <a:bodyPr/>
        <a:lstStyle/>
        <a:p>
          <a:endParaRPr lang="en-ZA"/>
        </a:p>
      </dgm:t>
    </dgm:pt>
    <dgm:pt modelId="{78880714-17FC-4873-AD71-28D97C2412B3}">
      <dgm:prSet custT="1"/>
      <dgm:spPr>
        <a:xfrm>
          <a:off x="2560002" y="1613686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 policies and laws mandate programmes and resources for providing inclusive ECD services</a:t>
          </a:r>
        </a:p>
      </dgm:t>
    </dgm:pt>
    <dgm:pt modelId="{DBFD76F5-828C-4965-A2F4-493EBD72DDF8}" type="parTrans" cxnId="{F35A4B06-21DD-46FC-8873-782B749B7C38}">
      <dgm:prSet/>
      <dgm:spPr/>
      <dgm:t>
        <a:bodyPr/>
        <a:lstStyle/>
        <a:p>
          <a:endParaRPr lang="en-ZA"/>
        </a:p>
      </dgm:t>
    </dgm:pt>
    <dgm:pt modelId="{57577B04-F737-4C88-9182-C7FB34E37F12}" type="sibTrans" cxnId="{F35A4B06-21DD-46FC-8873-782B749B7C38}">
      <dgm:prSet/>
      <dgm:spPr/>
      <dgm:t>
        <a:bodyPr/>
        <a:lstStyle/>
        <a:p>
          <a:endParaRPr lang="en-ZA"/>
        </a:p>
      </dgm:t>
    </dgm:pt>
    <dgm:pt modelId="{A5068972-7E59-4E96-AE4E-C66E12C5D619}">
      <dgm:prSet custT="1"/>
      <dgm:spPr>
        <a:xfrm>
          <a:off x="2560002" y="1981671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 plans operationalise  commitments to provide inclusive ECD services across all 5 components</a:t>
          </a:r>
        </a:p>
      </dgm:t>
    </dgm:pt>
    <dgm:pt modelId="{332218CC-3A89-4054-84FD-843C33332AB2}" type="parTrans" cxnId="{6D3B691E-DD72-4318-9FA8-D927C863D022}">
      <dgm:prSet/>
      <dgm:spPr/>
      <dgm:t>
        <a:bodyPr/>
        <a:lstStyle/>
        <a:p>
          <a:endParaRPr lang="en-ZA"/>
        </a:p>
      </dgm:t>
    </dgm:pt>
    <dgm:pt modelId="{BAB1DBDA-DADB-4E55-8EFB-882096E3DBDC}" type="sibTrans" cxnId="{6D3B691E-DD72-4318-9FA8-D927C863D022}">
      <dgm:prSet/>
      <dgm:spPr/>
      <dgm:t>
        <a:bodyPr/>
        <a:lstStyle/>
        <a:p>
          <a:endParaRPr lang="en-ZA"/>
        </a:p>
      </dgm:t>
    </dgm:pt>
    <dgm:pt modelId="{BA73D4A6-0CD4-416E-9AC4-65B442CF951A}">
      <dgm:prSet custT="1"/>
      <dgm:spPr>
        <a:xfrm>
          <a:off x="2560002" y="2349657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600" b="1" dirty="0">
              <a:latin typeface="Calibri" panose="020F0502020204030204"/>
              <a:ea typeface="+mn-ea"/>
              <a:cs typeface="+mn-cs"/>
            </a:rPr>
            <a:t>All sector programmes  delivery quality, integrated  inclusive ECD services</a:t>
          </a:r>
        </a:p>
      </dgm:t>
    </dgm:pt>
    <dgm:pt modelId="{F8F58A49-85D8-4B11-A32F-5A8FFFA335DB}" type="parTrans" cxnId="{2B7358E7-CEC7-48FA-ABAC-0E8D809B7413}">
      <dgm:prSet/>
      <dgm:spPr/>
      <dgm:t>
        <a:bodyPr/>
        <a:lstStyle/>
        <a:p>
          <a:endParaRPr lang="en-ZA"/>
        </a:p>
      </dgm:t>
    </dgm:pt>
    <dgm:pt modelId="{EDF5C248-1BBC-4326-BD16-EB5DDA7F54C2}" type="sibTrans" cxnId="{2B7358E7-CEC7-48FA-ABAC-0E8D809B7413}">
      <dgm:prSet/>
      <dgm:spPr/>
      <dgm:t>
        <a:bodyPr/>
        <a:lstStyle/>
        <a:p>
          <a:endParaRPr lang="en-ZA"/>
        </a:p>
      </dgm:t>
    </dgm:pt>
    <dgm:pt modelId="{3E49D376-808B-4034-B528-C5BD3FB0C2BD}">
      <dgm:prSet custT="1"/>
      <dgm:spPr>
        <a:xfrm>
          <a:off x="2560002" y="509730"/>
          <a:ext cx="3293745" cy="327098"/>
        </a:xfrm>
        <a:solidFill>
          <a:schemeClr val="accent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ZA" sz="1400" b="1" dirty="0">
              <a:latin typeface="Calibri" panose="020F0502020204030204"/>
              <a:ea typeface="+mn-ea"/>
              <a:cs typeface="+mn-cs"/>
            </a:rPr>
            <a:t>Recognition of ECD as a national rights-based development priority by Presidency and a state-wide duty to advance an account for using resources to advance improved outcomes for young children – clear shared ECD goal in the NDP, MTSF and SONA</a:t>
          </a:r>
        </a:p>
      </dgm:t>
    </dgm:pt>
    <dgm:pt modelId="{21ECFCE1-1E1C-45FD-B555-95705EE9C897}" type="parTrans" cxnId="{208745B6-F614-42EE-AF5C-E896EFCE090C}">
      <dgm:prSet/>
      <dgm:spPr/>
      <dgm:t>
        <a:bodyPr/>
        <a:lstStyle/>
        <a:p>
          <a:endParaRPr lang="en-ZA"/>
        </a:p>
      </dgm:t>
    </dgm:pt>
    <dgm:pt modelId="{49F0C071-270B-4306-A31C-3257A9C2BD92}" type="sibTrans" cxnId="{208745B6-F614-42EE-AF5C-E896EFCE090C}">
      <dgm:prSet/>
      <dgm:spPr/>
      <dgm:t>
        <a:bodyPr/>
        <a:lstStyle/>
        <a:p>
          <a:endParaRPr lang="en-ZA"/>
        </a:p>
      </dgm:t>
    </dgm:pt>
    <dgm:pt modelId="{E084E1D3-B75C-4C72-A6E0-01F6036D07DB}" type="pres">
      <dgm:prSet presAssocID="{3CDF43DC-BCDF-40BD-9973-917205039FD1}" presName="compositeShape" presStyleCnt="0">
        <dgm:presLayoutVars>
          <dgm:dir/>
          <dgm:resizeHandles/>
        </dgm:presLayoutVars>
      </dgm:prSet>
      <dgm:spPr/>
    </dgm:pt>
    <dgm:pt modelId="{94FD627F-AA63-4B0D-86DC-FE94EA11541B}" type="pres">
      <dgm:prSet presAssocID="{3CDF43DC-BCDF-40BD-9973-917205039FD1}" presName="pyramid" presStyleLbl="node1" presStyleIdx="0" presStyleCnt="1" custScaleX="121000" custLinFactNeighborX="-20159" custLinFactNeighborY="0"/>
      <dgm:spPr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5A4D26F4-A5E4-44B3-B153-E379C001337A}" type="pres">
      <dgm:prSet presAssocID="{3CDF43DC-BCDF-40BD-9973-917205039FD1}" presName="theList" presStyleCnt="0"/>
      <dgm:spPr/>
    </dgm:pt>
    <dgm:pt modelId="{233801C8-8D8B-4FBB-B1B7-1FDAC3254A44}" type="pres">
      <dgm:prSet presAssocID="{3E49D376-808B-4034-B528-C5BD3FB0C2BD}" presName="aNode" presStyleLbl="fgAcc1" presStyleIdx="0" presStyleCnt="10" custScaleX="161051" custScaleY="161051">
        <dgm:presLayoutVars>
          <dgm:bulletEnabled val="1"/>
        </dgm:presLayoutVars>
      </dgm:prSet>
      <dgm:spPr/>
    </dgm:pt>
    <dgm:pt modelId="{DF42C87C-5986-4DD8-B4BD-F2BCEC8C0F5A}" type="pres">
      <dgm:prSet presAssocID="{3E49D376-808B-4034-B528-C5BD3FB0C2BD}" presName="aSpace" presStyleCnt="0"/>
      <dgm:spPr/>
    </dgm:pt>
    <dgm:pt modelId="{33FB5E58-20D8-4BAE-A36D-80F804D27A05}" type="pres">
      <dgm:prSet presAssocID="{D70E64C9-E3CF-4A3B-B346-984B30604E32}" presName="aNode" presStyleLbl="fgAcc1" presStyleIdx="1" presStyleCnt="10" custScaleX="161051" custScaleY="161051">
        <dgm:presLayoutVars>
          <dgm:bulletEnabled val="1"/>
        </dgm:presLayoutVars>
      </dgm:prSet>
      <dgm:spPr/>
    </dgm:pt>
    <dgm:pt modelId="{67E8B535-71DD-4AC2-9747-85499EEB3343}" type="pres">
      <dgm:prSet presAssocID="{D70E64C9-E3CF-4A3B-B346-984B30604E32}" presName="aSpace" presStyleCnt="0"/>
      <dgm:spPr/>
    </dgm:pt>
    <dgm:pt modelId="{7D57745D-343D-4F84-8384-8F360DE4319F}" type="pres">
      <dgm:prSet presAssocID="{78880714-17FC-4873-AD71-28D97C2412B3}" presName="aNode" presStyleLbl="fgAcc1" presStyleIdx="2" presStyleCnt="10" custScaleX="161051" custScaleY="161051">
        <dgm:presLayoutVars>
          <dgm:bulletEnabled val="1"/>
        </dgm:presLayoutVars>
      </dgm:prSet>
      <dgm:spPr/>
    </dgm:pt>
    <dgm:pt modelId="{CD5D872C-2223-4E8F-8706-76DE2806E3F3}" type="pres">
      <dgm:prSet presAssocID="{78880714-17FC-4873-AD71-28D97C2412B3}" presName="aSpace" presStyleCnt="0"/>
      <dgm:spPr/>
    </dgm:pt>
    <dgm:pt modelId="{7705DE46-4B42-43FA-B0BB-F229399A749A}" type="pres">
      <dgm:prSet presAssocID="{A5068972-7E59-4E96-AE4E-C66E12C5D619}" presName="aNode" presStyleLbl="fgAcc1" presStyleIdx="3" presStyleCnt="10" custScaleX="161051" custScaleY="161051">
        <dgm:presLayoutVars>
          <dgm:bulletEnabled val="1"/>
        </dgm:presLayoutVars>
      </dgm:prSet>
      <dgm:spPr/>
    </dgm:pt>
    <dgm:pt modelId="{D6815B77-D45F-4976-8CC5-3E96373CECE5}" type="pres">
      <dgm:prSet presAssocID="{A5068972-7E59-4E96-AE4E-C66E12C5D619}" presName="aSpace" presStyleCnt="0"/>
      <dgm:spPr/>
    </dgm:pt>
    <dgm:pt modelId="{A1258867-20B4-4E2F-9C41-C60C7B9042A5}" type="pres">
      <dgm:prSet presAssocID="{BA73D4A6-0CD4-416E-9AC4-65B442CF951A}" presName="aNode" presStyleLbl="fgAcc1" presStyleIdx="4" presStyleCnt="10" custScaleX="161051" custScaleY="161051">
        <dgm:presLayoutVars>
          <dgm:bulletEnabled val="1"/>
        </dgm:presLayoutVars>
      </dgm:prSet>
      <dgm:spPr/>
    </dgm:pt>
    <dgm:pt modelId="{CCB3CFC7-4BC3-4D83-8676-E8E30211DDE9}" type="pres">
      <dgm:prSet presAssocID="{BA73D4A6-0CD4-416E-9AC4-65B442CF951A}" presName="aSpace" presStyleCnt="0"/>
      <dgm:spPr/>
    </dgm:pt>
    <dgm:pt modelId="{9F211669-29AE-4818-879E-9B564607523D}" type="pres">
      <dgm:prSet presAssocID="{CFBAF6B1-96F0-4673-8946-007DEE082201}" presName="aNode" presStyleLbl="fgAcc1" presStyleIdx="5" presStyleCnt="10" custScaleX="161051" custScaleY="161051">
        <dgm:presLayoutVars>
          <dgm:bulletEnabled val="1"/>
        </dgm:presLayoutVars>
      </dgm:prSet>
      <dgm:spPr/>
    </dgm:pt>
    <dgm:pt modelId="{8E4162AA-8EE7-4188-A4B7-88849D9A098D}" type="pres">
      <dgm:prSet presAssocID="{CFBAF6B1-96F0-4673-8946-007DEE082201}" presName="aSpace" presStyleCnt="0"/>
      <dgm:spPr/>
    </dgm:pt>
    <dgm:pt modelId="{F0106908-6B31-4D4A-BF19-1AFF40A84981}" type="pres">
      <dgm:prSet presAssocID="{07E6F967-D9FD-4C82-8702-2D4F4CB74040}" presName="aNode" presStyleLbl="fgAcc1" presStyleIdx="6" presStyleCnt="10" custScaleX="161051" custScaleY="161051">
        <dgm:presLayoutVars>
          <dgm:bulletEnabled val="1"/>
        </dgm:presLayoutVars>
      </dgm:prSet>
      <dgm:spPr/>
    </dgm:pt>
    <dgm:pt modelId="{C78A90C8-F4BC-44AC-B5E9-202A306E8F6F}" type="pres">
      <dgm:prSet presAssocID="{07E6F967-D9FD-4C82-8702-2D4F4CB74040}" presName="aSpace" presStyleCnt="0"/>
      <dgm:spPr/>
    </dgm:pt>
    <dgm:pt modelId="{AE756B81-677F-4E23-B955-DCD383A286A2}" type="pres">
      <dgm:prSet presAssocID="{4E492ECE-443C-4458-8C2F-F9A519877D44}" presName="aNode" presStyleLbl="fgAcc1" presStyleIdx="7" presStyleCnt="10" custScaleX="161051" custScaleY="161051">
        <dgm:presLayoutVars>
          <dgm:bulletEnabled val="1"/>
        </dgm:presLayoutVars>
      </dgm:prSet>
      <dgm:spPr/>
    </dgm:pt>
    <dgm:pt modelId="{ECEF69BF-524E-4DA3-849B-1D4B70702962}" type="pres">
      <dgm:prSet presAssocID="{4E492ECE-443C-4458-8C2F-F9A519877D44}" presName="aSpace" presStyleCnt="0"/>
      <dgm:spPr/>
    </dgm:pt>
    <dgm:pt modelId="{1FC55774-138E-4655-896A-6AA7A9943418}" type="pres">
      <dgm:prSet presAssocID="{16A9DFEC-C56E-47F9-AE37-125707AD4EE2}" presName="aNode" presStyleLbl="fgAcc1" presStyleIdx="8" presStyleCnt="10" custScaleX="161051" custScaleY="161051">
        <dgm:presLayoutVars>
          <dgm:bulletEnabled val="1"/>
        </dgm:presLayoutVars>
      </dgm:prSet>
      <dgm:spPr/>
    </dgm:pt>
    <dgm:pt modelId="{D22B42A7-0CE9-4AA5-9494-AF73111A239F}" type="pres">
      <dgm:prSet presAssocID="{16A9DFEC-C56E-47F9-AE37-125707AD4EE2}" presName="aSpace" presStyleCnt="0"/>
      <dgm:spPr/>
    </dgm:pt>
    <dgm:pt modelId="{E75D5276-EF6B-4868-BAFE-3EDBBCFBD14D}" type="pres">
      <dgm:prSet presAssocID="{52504975-6D14-4395-9EF9-60B83357BE02}" presName="aNode" presStyleLbl="fgAcc1" presStyleIdx="9" presStyleCnt="10" custScaleX="161051" custScaleY="161051">
        <dgm:presLayoutVars>
          <dgm:bulletEnabled val="1"/>
        </dgm:presLayoutVars>
      </dgm:prSet>
      <dgm:spPr/>
    </dgm:pt>
    <dgm:pt modelId="{79BA295D-C837-41F2-832C-A977BEE8063D}" type="pres">
      <dgm:prSet presAssocID="{52504975-6D14-4395-9EF9-60B83357BE02}" presName="aSpace" presStyleCnt="0"/>
      <dgm:spPr/>
    </dgm:pt>
  </dgm:ptLst>
  <dgm:cxnLst>
    <dgm:cxn modelId="{F35A4B06-21DD-46FC-8873-782B749B7C38}" srcId="{3CDF43DC-BCDF-40BD-9973-917205039FD1}" destId="{78880714-17FC-4873-AD71-28D97C2412B3}" srcOrd="2" destOrd="0" parTransId="{DBFD76F5-828C-4965-A2F4-493EBD72DDF8}" sibTransId="{57577B04-F737-4C88-9182-C7FB34E37F12}"/>
    <dgm:cxn modelId="{905B340B-4DAD-41D5-B676-B89B173F64E8}" type="presOf" srcId="{3E49D376-808B-4034-B528-C5BD3FB0C2BD}" destId="{233801C8-8D8B-4FBB-B1B7-1FDAC3254A44}" srcOrd="0" destOrd="0" presId="urn:microsoft.com/office/officeart/2005/8/layout/pyramid2"/>
    <dgm:cxn modelId="{E97CC510-96DA-420C-B751-A068D0C6DB0A}" srcId="{3CDF43DC-BCDF-40BD-9973-917205039FD1}" destId="{52504975-6D14-4395-9EF9-60B83357BE02}" srcOrd="9" destOrd="0" parTransId="{FF9C0F0E-FA39-4709-920E-3E45F8F343A2}" sibTransId="{D09F5797-4329-489C-A6CA-79A6278B29B7}"/>
    <dgm:cxn modelId="{6D3B691E-DD72-4318-9FA8-D927C863D022}" srcId="{3CDF43DC-BCDF-40BD-9973-917205039FD1}" destId="{A5068972-7E59-4E96-AE4E-C66E12C5D619}" srcOrd="3" destOrd="0" parTransId="{332218CC-3A89-4054-84FD-843C33332AB2}" sibTransId="{BAB1DBDA-DADB-4E55-8EFB-882096E3DBDC}"/>
    <dgm:cxn modelId="{4390F823-1A4F-4E4B-B175-AF914D7E76A8}" type="presOf" srcId="{CFBAF6B1-96F0-4673-8946-007DEE082201}" destId="{9F211669-29AE-4818-879E-9B564607523D}" srcOrd="0" destOrd="0" presId="urn:microsoft.com/office/officeart/2005/8/layout/pyramid2"/>
    <dgm:cxn modelId="{78930027-CBAD-451A-A8E1-00104B7B3A5D}" type="presOf" srcId="{A5068972-7E59-4E96-AE4E-C66E12C5D619}" destId="{7705DE46-4B42-43FA-B0BB-F229399A749A}" srcOrd="0" destOrd="0" presId="urn:microsoft.com/office/officeart/2005/8/layout/pyramid2"/>
    <dgm:cxn modelId="{B44B522A-076D-4210-8161-B107E94BB88A}" type="presOf" srcId="{16A9DFEC-C56E-47F9-AE37-125707AD4EE2}" destId="{1FC55774-138E-4655-896A-6AA7A9943418}" srcOrd="0" destOrd="0" presId="urn:microsoft.com/office/officeart/2005/8/layout/pyramid2"/>
    <dgm:cxn modelId="{CF601436-317F-4934-BD59-A6C519B83830}" type="presOf" srcId="{78880714-17FC-4873-AD71-28D97C2412B3}" destId="{7D57745D-343D-4F84-8384-8F360DE4319F}" srcOrd="0" destOrd="0" presId="urn:microsoft.com/office/officeart/2005/8/layout/pyramid2"/>
    <dgm:cxn modelId="{F8F73E40-92F4-4C9C-9E0D-C035BF573739}" type="presOf" srcId="{3CDF43DC-BCDF-40BD-9973-917205039FD1}" destId="{E084E1D3-B75C-4C72-A6E0-01F6036D07DB}" srcOrd="0" destOrd="0" presId="urn:microsoft.com/office/officeart/2005/8/layout/pyramid2"/>
    <dgm:cxn modelId="{37355B62-21E6-4524-83B7-6EB49FEFC7C9}" srcId="{3CDF43DC-BCDF-40BD-9973-917205039FD1}" destId="{CFBAF6B1-96F0-4673-8946-007DEE082201}" srcOrd="5" destOrd="0" parTransId="{5003C21E-5E83-40BA-8732-9271EB0EDA46}" sibTransId="{1965C256-D5CB-47AF-B84D-35421BD6319E}"/>
    <dgm:cxn modelId="{4D7A9547-7064-481B-9777-22E88611F72C}" srcId="{3CDF43DC-BCDF-40BD-9973-917205039FD1}" destId="{07E6F967-D9FD-4C82-8702-2D4F4CB74040}" srcOrd="6" destOrd="0" parTransId="{9B6577FA-AAA7-435B-933A-838924A43631}" sibTransId="{6D50E26A-24EA-4BF4-8620-1B4880C02814}"/>
    <dgm:cxn modelId="{C8F3BE4E-C85B-4532-AF2F-15F161543462}" srcId="{3CDF43DC-BCDF-40BD-9973-917205039FD1}" destId="{4E492ECE-443C-4458-8C2F-F9A519877D44}" srcOrd="7" destOrd="0" parTransId="{E4AD3DCF-5A30-4EA1-93D7-ED7B710A7457}" sibTransId="{EC8D17AF-145F-49A7-88FF-C368D3283119}"/>
    <dgm:cxn modelId="{B8BE707A-C154-431C-95B1-F533FF7F4DEB}" type="presOf" srcId="{07E6F967-D9FD-4C82-8702-2D4F4CB74040}" destId="{F0106908-6B31-4D4A-BF19-1AFF40A84981}" srcOrd="0" destOrd="0" presId="urn:microsoft.com/office/officeart/2005/8/layout/pyramid2"/>
    <dgm:cxn modelId="{0452D07F-09D3-4576-B276-27FDAEE891D3}" type="presOf" srcId="{4E492ECE-443C-4458-8C2F-F9A519877D44}" destId="{AE756B81-677F-4E23-B955-DCD383A286A2}" srcOrd="0" destOrd="0" presId="urn:microsoft.com/office/officeart/2005/8/layout/pyramid2"/>
    <dgm:cxn modelId="{10588AAC-AA48-4795-8E6D-FC7BD89BE59D}" type="presOf" srcId="{BA73D4A6-0CD4-416E-9AC4-65B442CF951A}" destId="{A1258867-20B4-4E2F-9C41-C60C7B9042A5}" srcOrd="0" destOrd="0" presId="urn:microsoft.com/office/officeart/2005/8/layout/pyramid2"/>
    <dgm:cxn modelId="{208745B6-F614-42EE-AF5C-E896EFCE090C}" srcId="{3CDF43DC-BCDF-40BD-9973-917205039FD1}" destId="{3E49D376-808B-4034-B528-C5BD3FB0C2BD}" srcOrd="0" destOrd="0" parTransId="{21ECFCE1-1E1C-45FD-B555-95705EE9C897}" sibTransId="{49F0C071-270B-4306-A31C-3257A9C2BD92}"/>
    <dgm:cxn modelId="{CD744BBB-5C2B-4938-AD9F-8B85613BA01B}" type="presOf" srcId="{D70E64C9-E3CF-4A3B-B346-984B30604E32}" destId="{33FB5E58-20D8-4BAE-A36D-80F804D27A05}" srcOrd="0" destOrd="0" presId="urn:microsoft.com/office/officeart/2005/8/layout/pyramid2"/>
    <dgm:cxn modelId="{4FB8C6C5-EA8C-4663-A57E-475A92392DA7}" type="presOf" srcId="{52504975-6D14-4395-9EF9-60B83357BE02}" destId="{E75D5276-EF6B-4868-BAFE-3EDBBCFBD14D}" srcOrd="0" destOrd="0" presId="urn:microsoft.com/office/officeart/2005/8/layout/pyramid2"/>
    <dgm:cxn modelId="{FAF8A4DB-711F-4FA4-B4C5-C82A897ED1FE}" srcId="{3CDF43DC-BCDF-40BD-9973-917205039FD1}" destId="{16A9DFEC-C56E-47F9-AE37-125707AD4EE2}" srcOrd="8" destOrd="0" parTransId="{0A21E0D0-427D-423E-8402-9B8E316172FE}" sibTransId="{1AECB124-B821-442B-8F22-1F057E8B70C1}"/>
    <dgm:cxn modelId="{2B7358E7-CEC7-48FA-ABAC-0E8D809B7413}" srcId="{3CDF43DC-BCDF-40BD-9973-917205039FD1}" destId="{BA73D4A6-0CD4-416E-9AC4-65B442CF951A}" srcOrd="4" destOrd="0" parTransId="{F8F58A49-85D8-4B11-A32F-5A8FFFA335DB}" sibTransId="{EDF5C248-1BBC-4326-BD16-EB5DDA7F54C2}"/>
    <dgm:cxn modelId="{6E07C3FA-2722-4CF1-AA7C-8E0387EDA6B8}" srcId="{3CDF43DC-BCDF-40BD-9973-917205039FD1}" destId="{D70E64C9-E3CF-4A3B-B346-984B30604E32}" srcOrd="1" destOrd="0" parTransId="{4752C920-2824-4B36-AC6D-23083B968E6E}" sibTransId="{0CF9C49D-4D6F-4A58-A554-F5A4867819D8}"/>
    <dgm:cxn modelId="{59005E57-68BA-4621-8232-6B64EDD7064E}" type="presParOf" srcId="{E084E1D3-B75C-4C72-A6E0-01F6036D07DB}" destId="{94FD627F-AA63-4B0D-86DC-FE94EA11541B}" srcOrd="0" destOrd="0" presId="urn:microsoft.com/office/officeart/2005/8/layout/pyramid2"/>
    <dgm:cxn modelId="{2D9F8259-FADB-49A4-8DB5-617EE5833A89}" type="presParOf" srcId="{E084E1D3-B75C-4C72-A6E0-01F6036D07DB}" destId="{5A4D26F4-A5E4-44B3-B153-E379C001337A}" srcOrd="1" destOrd="0" presId="urn:microsoft.com/office/officeart/2005/8/layout/pyramid2"/>
    <dgm:cxn modelId="{58C26DCA-B0F6-4F20-B85C-A62770C8C08F}" type="presParOf" srcId="{5A4D26F4-A5E4-44B3-B153-E379C001337A}" destId="{233801C8-8D8B-4FBB-B1B7-1FDAC3254A44}" srcOrd="0" destOrd="0" presId="urn:microsoft.com/office/officeart/2005/8/layout/pyramid2"/>
    <dgm:cxn modelId="{B558C1E2-D51B-4C05-9597-1599E6921854}" type="presParOf" srcId="{5A4D26F4-A5E4-44B3-B153-E379C001337A}" destId="{DF42C87C-5986-4DD8-B4BD-F2BCEC8C0F5A}" srcOrd="1" destOrd="0" presId="urn:microsoft.com/office/officeart/2005/8/layout/pyramid2"/>
    <dgm:cxn modelId="{29378D03-1B84-4598-B141-5767D374ABDC}" type="presParOf" srcId="{5A4D26F4-A5E4-44B3-B153-E379C001337A}" destId="{33FB5E58-20D8-4BAE-A36D-80F804D27A05}" srcOrd="2" destOrd="0" presId="urn:microsoft.com/office/officeart/2005/8/layout/pyramid2"/>
    <dgm:cxn modelId="{2243B7E2-B798-4A7D-965D-91CD8332C7FD}" type="presParOf" srcId="{5A4D26F4-A5E4-44B3-B153-E379C001337A}" destId="{67E8B535-71DD-4AC2-9747-85499EEB3343}" srcOrd="3" destOrd="0" presId="urn:microsoft.com/office/officeart/2005/8/layout/pyramid2"/>
    <dgm:cxn modelId="{419131AF-5C55-4D9C-B6FA-DA34E796BB7E}" type="presParOf" srcId="{5A4D26F4-A5E4-44B3-B153-E379C001337A}" destId="{7D57745D-343D-4F84-8384-8F360DE4319F}" srcOrd="4" destOrd="0" presId="urn:microsoft.com/office/officeart/2005/8/layout/pyramid2"/>
    <dgm:cxn modelId="{4200E6B8-656A-489D-BC36-AFCE524D93CA}" type="presParOf" srcId="{5A4D26F4-A5E4-44B3-B153-E379C001337A}" destId="{CD5D872C-2223-4E8F-8706-76DE2806E3F3}" srcOrd="5" destOrd="0" presId="urn:microsoft.com/office/officeart/2005/8/layout/pyramid2"/>
    <dgm:cxn modelId="{B85E9753-E0AE-4DB9-A0A8-8B9A6E5761E1}" type="presParOf" srcId="{5A4D26F4-A5E4-44B3-B153-E379C001337A}" destId="{7705DE46-4B42-43FA-B0BB-F229399A749A}" srcOrd="6" destOrd="0" presId="urn:microsoft.com/office/officeart/2005/8/layout/pyramid2"/>
    <dgm:cxn modelId="{F4103322-EBB0-41AE-9157-413D2EA7E713}" type="presParOf" srcId="{5A4D26F4-A5E4-44B3-B153-E379C001337A}" destId="{D6815B77-D45F-4976-8CC5-3E96373CECE5}" srcOrd="7" destOrd="0" presId="urn:microsoft.com/office/officeart/2005/8/layout/pyramid2"/>
    <dgm:cxn modelId="{B8548D95-9722-4E94-BF6E-4CBB6429E418}" type="presParOf" srcId="{5A4D26F4-A5E4-44B3-B153-E379C001337A}" destId="{A1258867-20B4-4E2F-9C41-C60C7B9042A5}" srcOrd="8" destOrd="0" presId="urn:microsoft.com/office/officeart/2005/8/layout/pyramid2"/>
    <dgm:cxn modelId="{82CB028D-9CD3-4D30-A0B4-AE8FF592F8A0}" type="presParOf" srcId="{5A4D26F4-A5E4-44B3-B153-E379C001337A}" destId="{CCB3CFC7-4BC3-4D83-8676-E8E30211DDE9}" srcOrd="9" destOrd="0" presId="urn:microsoft.com/office/officeart/2005/8/layout/pyramid2"/>
    <dgm:cxn modelId="{BBAD30D2-6247-4A3B-AFFF-7CCF2BA8876D}" type="presParOf" srcId="{5A4D26F4-A5E4-44B3-B153-E379C001337A}" destId="{9F211669-29AE-4818-879E-9B564607523D}" srcOrd="10" destOrd="0" presId="urn:microsoft.com/office/officeart/2005/8/layout/pyramid2"/>
    <dgm:cxn modelId="{57D8B4F5-F20A-40E3-8EBD-28C0CF782D3F}" type="presParOf" srcId="{5A4D26F4-A5E4-44B3-B153-E379C001337A}" destId="{8E4162AA-8EE7-4188-A4B7-88849D9A098D}" srcOrd="11" destOrd="0" presId="urn:microsoft.com/office/officeart/2005/8/layout/pyramid2"/>
    <dgm:cxn modelId="{D4367E70-0FF1-435C-90F9-2F2E72EDA579}" type="presParOf" srcId="{5A4D26F4-A5E4-44B3-B153-E379C001337A}" destId="{F0106908-6B31-4D4A-BF19-1AFF40A84981}" srcOrd="12" destOrd="0" presId="urn:microsoft.com/office/officeart/2005/8/layout/pyramid2"/>
    <dgm:cxn modelId="{9FF11AF1-CE4C-4931-9E36-A48780B31888}" type="presParOf" srcId="{5A4D26F4-A5E4-44B3-B153-E379C001337A}" destId="{C78A90C8-F4BC-44AC-B5E9-202A306E8F6F}" srcOrd="13" destOrd="0" presId="urn:microsoft.com/office/officeart/2005/8/layout/pyramid2"/>
    <dgm:cxn modelId="{13528960-5176-4F50-A866-3B2F5F351A90}" type="presParOf" srcId="{5A4D26F4-A5E4-44B3-B153-E379C001337A}" destId="{AE756B81-677F-4E23-B955-DCD383A286A2}" srcOrd="14" destOrd="0" presId="urn:microsoft.com/office/officeart/2005/8/layout/pyramid2"/>
    <dgm:cxn modelId="{376CC652-25C0-467F-BB9D-6CFAF4881DE5}" type="presParOf" srcId="{5A4D26F4-A5E4-44B3-B153-E379C001337A}" destId="{ECEF69BF-524E-4DA3-849B-1D4B70702962}" srcOrd="15" destOrd="0" presId="urn:microsoft.com/office/officeart/2005/8/layout/pyramid2"/>
    <dgm:cxn modelId="{574684BB-A506-4BCF-8429-A44EEDC8833C}" type="presParOf" srcId="{5A4D26F4-A5E4-44B3-B153-E379C001337A}" destId="{1FC55774-138E-4655-896A-6AA7A9943418}" srcOrd="16" destOrd="0" presId="urn:microsoft.com/office/officeart/2005/8/layout/pyramid2"/>
    <dgm:cxn modelId="{D6F4B4D6-F1F0-45B0-86C7-528DCC8E0B79}" type="presParOf" srcId="{5A4D26F4-A5E4-44B3-B153-E379C001337A}" destId="{D22B42A7-0CE9-4AA5-9494-AF73111A239F}" srcOrd="17" destOrd="0" presId="urn:microsoft.com/office/officeart/2005/8/layout/pyramid2"/>
    <dgm:cxn modelId="{A9C4D109-CDA6-44EC-82CD-1CE0CD14C4C8}" type="presParOf" srcId="{5A4D26F4-A5E4-44B3-B153-E379C001337A}" destId="{E75D5276-EF6B-4868-BAFE-3EDBBCFBD14D}" srcOrd="18" destOrd="0" presId="urn:microsoft.com/office/officeart/2005/8/layout/pyramid2"/>
    <dgm:cxn modelId="{38A3C4D1-46C8-4F1F-82E4-E38188CF7377}" type="presParOf" srcId="{5A4D26F4-A5E4-44B3-B153-E379C001337A}" destId="{79BA295D-C837-41F2-832C-A977BEE8063D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23AA9-8E43-4593-87CB-513D1E508BD0}">
      <dsp:nvSpPr>
        <dsp:cNvPr id="0" name=""/>
        <dsp:cNvSpPr/>
      </dsp:nvSpPr>
      <dsp:spPr>
        <a:xfrm>
          <a:off x="0" y="57732"/>
          <a:ext cx="7391869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SDG 4.2.1 The proportion of children aged 24 – 59 months that are developmentally on track in terms of health, learning and psycho-social wellbeing</a:t>
          </a:r>
        </a:p>
      </dsp:txBody>
      <dsp:txXfrm>
        <a:off x="40962" y="98694"/>
        <a:ext cx="7309945" cy="757185"/>
      </dsp:txXfrm>
    </dsp:sp>
    <dsp:sp modelId="{8F8A255E-0862-4BAE-B50E-C6BD64B969BC}">
      <dsp:nvSpPr>
        <dsp:cNvPr id="0" name=""/>
        <dsp:cNvSpPr/>
      </dsp:nvSpPr>
      <dsp:spPr>
        <a:xfrm>
          <a:off x="0" y="940041"/>
          <a:ext cx="7391869" cy="839109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SDG 4.2.2 Participation rate of children in organised learning by sex in one year of pre-school</a:t>
          </a:r>
        </a:p>
      </dsp:txBody>
      <dsp:txXfrm>
        <a:off x="40962" y="981003"/>
        <a:ext cx="7309945" cy="757185"/>
      </dsp:txXfrm>
    </dsp:sp>
    <dsp:sp modelId="{8D5ECA3A-9C2C-4F2E-ABAA-80A77EC6D91C}">
      <dsp:nvSpPr>
        <dsp:cNvPr id="0" name=""/>
        <dsp:cNvSpPr/>
      </dsp:nvSpPr>
      <dsp:spPr>
        <a:xfrm>
          <a:off x="0" y="1822351"/>
          <a:ext cx="7391869" cy="839109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Especially among historically marginalised families and communities</a:t>
          </a:r>
        </a:p>
      </dsp:txBody>
      <dsp:txXfrm>
        <a:off x="40962" y="1863313"/>
        <a:ext cx="7309945" cy="757185"/>
      </dsp:txXfrm>
    </dsp:sp>
    <dsp:sp modelId="{837BF7AA-13BD-465B-9E93-D317A306C66E}">
      <dsp:nvSpPr>
        <dsp:cNvPr id="0" name=""/>
        <dsp:cNvSpPr/>
      </dsp:nvSpPr>
      <dsp:spPr>
        <a:xfrm>
          <a:off x="0" y="2704660"/>
          <a:ext cx="7391869" cy="839109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lay solid human capital foundations</a:t>
          </a:r>
        </a:p>
      </dsp:txBody>
      <dsp:txXfrm>
        <a:off x="40962" y="2745622"/>
        <a:ext cx="7309945" cy="757185"/>
      </dsp:txXfrm>
    </dsp:sp>
    <dsp:sp modelId="{36755517-FB86-4DE4-9E7B-F02A355110AA}">
      <dsp:nvSpPr>
        <dsp:cNvPr id="0" name=""/>
        <dsp:cNvSpPr/>
      </dsp:nvSpPr>
      <dsp:spPr>
        <a:xfrm>
          <a:off x="0" y="3586969"/>
          <a:ext cx="7391869" cy="839109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 the Human Capital Index – a measurement of progress in children’s achievement of their full potential</a:t>
          </a:r>
        </a:p>
      </dsp:txBody>
      <dsp:txXfrm>
        <a:off x="40962" y="3627931"/>
        <a:ext cx="7309945" cy="757185"/>
      </dsp:txXfrm>
    </dsp:sp>
    <dsp:sp modelId="{A4C11271-3552-41DF-A993-BD88C56F4ED2}">
      <dsp:nvSpPr>
        <dsp:cNvPr id="0" name=""/>
        <dsp:cNvSpPr/>
      </dsp:nvSpPr>
      <dsp:spPr>
        <a:xfrm>
          <a:off x="0" y="4469279"/>
          <a:ext cx="7391869" cy="83910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 ensure the long-term development of the health, knowledge, skills and resilience of all, especially the chronically marginalised to achieve transformation and inclusive, sustainable development</a:t>
          </a:r>
        </a:p>
      </dsp:txBody>
      <dsp:txXfrm>
        <a:off x="40962" y="4510241"/>
        <a:ext cx="7309945" cy="7571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9B5F2-AA33-4FBD-8CE8-E372E9D02965}">
      <dsp:nvSpPr>
        <dsp:cNvPr id="0" name=""/>
        <dsp:cNvSpPr/>
      </dsp:nvSpPr>
      <dsp:spPr>
        <a:xfrm>
          <a:off x="3713422" y="217860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Poverty</a:t>
          </a:r>
        </a:p>
      </dsp:txBody>
      <dsp:txXfrm>
        <a:off x="3713422" y="217860"/>
        <a:ext cx="1107504" cy="1107504"/>
      </dsp:txXfrm>
    </dsp:sp>
    <dsp:sp modelId="{3D92F6C8-3F31-441B-8537-4A32F0D2A8A7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19826636"/>
            <a:gd name="adj4" fmla="val 18605863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244C2-411C-4DA4-B0FD-CD12FE3B29E2}">
      <dsp:nvSpPr>
        <dsp:cNvPr id="0" name=""/>
        <dsp:cNvSpPr/>
      </dsp:nvSpPr>
      <dsp:spPr>
        <a:xfrm>
          <a:off x="5138688" y="2005088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Malnutrition</a:t>
          </a:r>
        </a:p>
      </dsp:txBody>
      <dsp:txXfrm>
        <a:off x="5138688" y="2005088"/>
        <a:ext cx="1107504" cy="1107504"/>
      </dsp:txXfrm>
    </dsp:sp>
    <dsp:sp modelId="{7259D7C0-62B3-47F3-93BD-F55D0A28C218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1229758"/>
            <a:gd name="adj4" fmla="val 21557675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821B-FC55-4CEC-BDA4-A2D3E030FCD7}">
      <dsp:nvSpPr>
        <dsp:cNvPr id="0" name=""/>
        <dsp:cNvSpPr/>
      </dsp:nvSpPr>
      <dsp:spPr>
        <a:xfrm>
          <a:off x="4630017" y="4233724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Stunting</a:t>
          </a:r>
        </a:p>
      </dsp:txBody>
      <dsp:txXfrm>
        <a:off x="4630017" y="4233724"/>
        <a:ext cx="1107504" cy="1107504"/>
      </dsp:txXfrm>
    </dsp:sp>
    <dsp:sp modelId="{C7CE9FB2-902D-4D39-9CF9-B07EDFC538C1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4437016"/>
            <a:gd name="adj4" fmla="val 3308195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A5A7B-136A-4EF6-99A8-28EA31A54F86}">
      <dsp:nvSpPr>
        <dsp:cNvPr id="0" name=""/>
        <dsp:cNvSpPr/>
      </dsp:nvSpPr>
      <dsp:spPr>
        <a:xfrm>
          <a:off x="2570447" y="5225560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Poor health</a:t>
          </a:r>
        </a:p>
      </dsp:txBody>
      <dsp:txXfrm>
        <a:off x="2570447" y="5225560"/>
        <a:ext cx="1107504" cy="1107504"/>
      </dsp:txXfrm>
    </dsp:sp>
    <dsp:sp modelId="{32F264EA-4691-4E18-A438-C334DA806714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7256899"/>
            <a:gd name="adj4" fmla="val 6128078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56AAA-0A70-4FCE-8634-2E2C4680C96E}">
      <dsp:nvSpPr>
        <dsp:cNvPr id="0" name=""/>
        <dsp:cNvSpPr/>
      </dsp:nvSpPr>
      <dsp:spPr>
        <a:xfrm>
          <a:off x="510878" y="4233724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Poor learning outcomes</a:t>
          </a:r>
        </a:p>
      </dsp:txBody>
      <dsp:txXfrm>
        <a:off x="510878" y="4233724"/>
        <a:ext cx="1107504" cy="1107504"/>
      </dsp:txXfrm>
    </dsp:sp>
    <dsp:sp modelId="{13E503D0-9DED-4A05-8A01-80E92B4938AB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10607419"/>
            <a:gd name="adj4" fmla="val 9335336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FFDB5-4CF5-4332-8D96-71FFDD9F431A}">
      <dsp:nvSpPr>
        <dsp:cNvPr id="0" name=""/>
        <dsp:cNvSpPr/>
      </dsp:nvSpPr>
      <dsp:spPr>
        <a:xfrm>
          <a:off x="2206" y="2005088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Child marriages</a:t>
          </a:r>
        </a:p>
      </dsp:txBody>
      <dsp:txXfrm>
        <a:off x="2206" y="2005088"/>
        <a:ext cx="1107504" cy="1107504"/>
      </dsp:txXfrm>
    </dsp:sp>
    <dsp:sp modelId="{8D40D18F-C8EE-4503-99A3-062C63980CEA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13559231"/>
            <a:gd name="adj4" fmla="val 12338458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4EDC8-8AD2-40AF-B9FA-1E96C94239A6}">
      <dsp:nvSpPr>
        <dsp:cNvPr id="0" name=""/>
        <dsp:cNvSpPr/>
      </dsp:nvSpPr>
      <dsp:spPr>
        <a:xfrm>
          <a:off x="1427472" y="217860"/>
          <a:ext cx="1107504" cy="1107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Adolescent pregnancies</a:t>
          </a:r>
        </a:p>
      </dsp:txBody>
      <dsp:txXfrm>
        <a:off x="1427472" y="217860"/>
        <a:ext cx="1107504" cy="1107504"/>
      </dsp:txXfrm>
    </dsp:sp>
    <dsp:sp modelId="{BBE4C138-D219-4560-AC22-97330F00D069}">
      <dsp:nvSpPr>
        <dsp:cNvPr id="0" name=""/>
        <dsp:cNvSpPr/>
      </dsp:nvSpPr>
      <dsp:spPr>
        <a:xfrm>
          <a:off x="255951" y="276776"/>
          <a:ext cx="5736496" cy="5736496"/>
        </a:xfrm>
        <a:prstGeom prst="circularArrow">
          <a:avLst>
            <a:gd name="adj1" fmla="val 3765"/>
            <a:gd name="adj2" fmla="val 234906"/>
            <a:gd name="adj3" fmla="val 16740590"/>
            <a:gd name="adj4" fmla="val 15424504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1925E-7603-4319-99F0-A519A5F79EC0}">
      <dsp:nvSpPr>
        <dsp:cNvPr id="0" name=""/>
        <dsp:cNvSpPr/>
      </dsp:nvSpPr>
      <dsp:spPr>
        <a:xfrm>
          <a:off x="8702" y="8920"/>
          <a:ext cx="4362536" cy="1026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Leadership</a:t>
          </a:r>
        </a:p>
      </dsp:txBody>
      <dsp:txXfrm>
        <a:off x="521702" y="8920"/>
        <a:ext cx="3336536" cy="1026000"/>
      </dsp:txXfrm>
    </dsp:sp>
    <dsp:sp modelId="{BF08BC13-30FB-4C50-A19C-99F65E5DE7FA}">
      <dsp:nvSpPr>
        <dsp:cNvPr id="0" name=""/>
        <dsp:cNvSpPr/>
      </dsp:nvSpPr>
      <dsp:spPr>
        <a:xfrm>
          <a:off x="8702" y="1163170"/>
          <a:ext cx="3490028" cy="557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 we have a measurable shared, outcomes-based ECD goal – such as improve the HCI, improve the Thrive by Five index?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Is it referenced in the NDP, MTSF, SONA? SOPA and IDPs?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 we measure progress and report on this during annual and mid-term reviews – as a country?</a:t>
          </a:r>
        </a:p>
      </dsp:txBody>
      <dsp:txXfrm>
        <a:off x="8702" y="1163170"/>
        <a:ext cx="3490028" cy="5571610"/>
      </dsp:txXfrm>
    </dsp:sp>
    <dsp:sp modelId="{50C8FFA2-AC05-4465-90A8-CD99C06B08A0}">
      <dsp:nvSpPr>
        <dsp:cNvPr id="0" name=""/>
        <dsp:cNvSpPr/>
      </dsp:nvSpPr>
      <dsp:spPr>
        <a:xfrm>
          <a:off x="4155238" y="8920"/>
          <a:ext cx="4362536" cy="1026000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Coordination</a:t>
          </a:r>
        </a:p>
      </dsp:txBody>
      <dsp:txXfrm>
        <a:off x="4668238" y="8920"/>
        <a:ext cx="3336536" cy="1026000"/>
      </dsp:txXfrm>
    </dsp:sp>
    <dsp:sp modelId="{64C4CC82-C443-48A5-B984-B4A7728D5FD5}">
      <dsp:nvSpPr>
        <dsp:cNvPr id="0" name=""/>
        <dsp:cNvSpPr/>
      </dsp:nvSpPr>
      <dsp:spPr>
        <a:xfrm>
          <a:off x="4155238" y="1163170"/>
          <a:ext cx="3490028" cy="557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 we have real coordination in the sense that all sectoral systems are aligned to recognise and contribute to the achievement of the shared goal?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 we have inter- and intra-sectoral alignment?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Is ECD governance embedded in the governance architecture established to drive government-wide actioning of all other SDGs?</a:t>
          </a:r>
        </a:p>
      </dsp:txBody>
      <dsp:txXfrm>
        <a:off x="4155238" y="1163170"/>
        <a:ext cx="3490028" cy="5571610"/>
      </dsp:txXfrm>
    </dsp:sp>
    <dsp:sp modelId="{D8C31DAA-85D8-4A1E-9237-A994DA8ACC0C}">
      <dsp:nvSpPr>
        <dsp:cNvPr id="0" name=""/>
        <dsp:cNvSpPr/>
      </dsp:nvSpPr>
      <dsp:spPr>
        <a:xfrm>
          <a:off x="8301774" y="8920"/>
          <a:ext cx="4362536" cy="1026000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Programmes at scale in combination to address out biggest risks?</a:t>
          </a:r>
        </a:p>
      </dsp:txBody>
      <dsp:txXfrm>
        <a:off x="8814774" y="8920"/>
        <a:ext cx="3336536" cy="1026000"/>
      </dsp:txXfrm>
    </dsp:sp>
    <dsp:sp modelId="{CD877E87-E66F-47DC-83CF-5A2BDA14D97B}">
      <dsp:nvSpPr>
        <dsp:cNvPr id="0" name=""/>
        <dsp:cNvSpPr/>
      </dsp:nvSpPr>
      <dsp:spPr>
        <a:xfrm>
          <a:off x="8301774" y="1163170"/>
          <a:ext cx="3490028" cy="557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Micronutrient supplementation of all girls of child-bearing 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Stunting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Integrated ECD – 5 pillars per the RtHB – in the public health system to enable nurturing care at all contacts with pregnant women, infants and babies in the 1</a:t>
          </a:r>
          <a:r>
            <a:rPr lang="en-US" sz="1900" kern="1200" baseline="30000" dirty="0"/>
            <a:t>st</a:t>
          </a:r>
          <a:r>
            <a:rPr lang="en-US" sz="1900" kern="1200" dirty="0"/>
            <a:t> 3 years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Sustainable, transformational parenting programmes at scale addressing responsive caregiving, positive parenting, nutrition – for example – through the education system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Mental health care for pregnant women and new mothers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Routine screening and referrals for violence, abuse and substance abuse</a:t>
          </a:r>
        </a:p>
      </dsp:txBody>
      <dsp:txXfrm>
        <a:off x="8301774" y="1163170"/>
        <a:ext cx="3490028" cy="55716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3AF45-ECCA-4B47-8EF1-73688D10C6AE}">
      <dsp:nvSpPr>
        <dsp:cNvPr id="0" name=""/>
        <dsp:cNvSpPr/>
      </dsp:nvSpPr>
      <dsp:spPr>
        <a:xfrm>
          <a:off x="4757" y="201673"/>
          <a:ext cx="1272796" cy="1272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4159B-1B37-406E-9340-2D6007FB8DB4}">
      <dsp:nvSpPr>
        <dsp:cNvPr id="0" name=""/>
        <dsp:cNvSpPr/>
      </dsp:nvSpPr>
      <dsp:spPr>
        <a:xfrm>
          <a:off x="4757" y="1752020"/>
          <a:ext cx="3636562" cy="54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Human resourcing</a:t>
          </a:r>
        </a:p>
      </dsp:txBody>
      <dsp:txXfrm>
        <a:off x="4757" y="1752020"/>
        <a:ext cx="3636562" cy="545484"/>
      </dsp:txXfrm>
    </dsp:sp>
    <dsp:sp modelId="{59749B0D-058F-4FF6-B00E-9DD9002B892E}">
      <dsp:nvSpPr>
        <dsp:cNvPr id="0" name=""/>
        <dsp:cNvSpPr/>
      </dsp:nvSpPr>
      <dsp:spPr>
        <a:xfrm>
          <a:off x="4757" y="2426597"/>
          <a:ext cx="3636562" cy="422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 we have the capacity – across the governance continuum – for ECD-centred  governance? Leadership, coordination and evidence-based planning, resourcing, monitoring and accountability across the governance continuum, in: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The Presidency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DPME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Provincial Premier Offices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Local Mayoral Offices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All ministries – not just DBE, but 	health, environment, women 	Parliament</a:t>
          </a:r>
        </a:p>
      </dsp:txBody>
      <dsp:txXfrm>
        <a:off x="4757" y="2426597"/>
        <a:ext cx="3636562" cy="4229729"/>
      </dsp:txXfrm>
    </dsp:sp>
    <dsp:sp modelId="{0AF2D622-79A4-4F4C-B63A-D61CBC98466B}">
      <dsp:nvSpPr>
        <dsp:cNvPr id="0" name=""/>
        <dsp:cNvSpPr/>
      </dsp:nvSpPr>
      <dsp:spPr>
        <a:xfrm>
          <a:off x="4277718" y="201673"/>
          <a:ext cx="1272796" cy="1272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5FC41-2E12-4A1A-97DB-3EB261420949}">
      <dsp:nvSpPr>
        <dsp:cNvPr id="0" name=""/>
        <dsp:cNvSpPr/>
      </dsp:nvSpPr>
      <dsp:spPr>
        <a:xfrm>
          <a:off x="4277718" y="1752020"/>
          <a:ext cx="3636562" cy="54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Financial resourcing</a:t>
          </a:r>
        </a:p>
      </dsp:txBody>
      <dsp:txXfrm>
        <a:off x="4277718" y="1752020"/>
        <a:ext cx="3636562" cy="545484"/>
      </dsp:txXfrm>
    </dsp:sp>
    <dsp:sp modelId="{3722BE5A-CCF7-4422-824F-2AE3B4F82811}">
      <dsp:nvSpPr>
        <dsp:cNvPr id="0" name=""/>
        <dsp:cNvSpPr/>
      </dsp:nvSpPr>
      <dsp:spPr>
        <a:xfrm>
          <a:off x="4277718" y="2426597"/>
          <a:ext cx="3636562" cy="422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Has there been a shift in resourcing policies and priorities to address our biggest gaps – earliest years, nutrition, responsive caregiving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 there resourcing coherence to support a coherent system and integrated ECD provisioning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Recent resourcing assessment by World Bank et al – found that they could only assess allocations and improved allocations for services after the age of 3 and then primarily for early learning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Have we seen shifts in resourcing to balance provisioning and enable nurturing care through the public health system and community outreach programmes?</a:t>
          </a:r>
        </a:p>
      </dsp:txBody>
      <dsp:txXfrm>
        <a:off x="4277718" y="2426597"/>
        <a:ext cx="3636562" cy="4229729"/>
      </dsp:txXfrm>
    </dsp:sp>
    <dsp:sp modelId="{4937E61F-AEDF-4086-BA18-7083F48BCCBD}">
      <dsp:nvSpPr>
        <dsp:cNvPr id="0" name=""/>
        <dsp:cNvSpPr/>
      </dsp:nvSpPr>
      <dsp:spPr>
        <a:xfrm>
          <a:off x="8550679" y="201673"/>
          <a:ext cx="1272796" cy="12727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86A1F-EEBD-417B-B4F3-BC69D5DDCCE0}">
      <dsp:nvSpPr>
        <dsp:cNvPr id="0" name=""/>
        <dsp:cNvSpPr/>
      </dsp:nvSpPr>
      <dsp:spPr>
        <a:xfrm>
          <a:off x="8550679" y="1752020"/>
          <a:ext cx="3636562" cy="54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Information management, data analysis and reporting</a:t>
          </a:r>
        </a:p>
      </dsp:txBody>
      <dsp:txXfrm>
        <a:off x="8550679" y="1752020"/>
        <a:ext cx="3636562" cy="545484"/>
      </dsp:txXfrm>
    </dsp:sp>
    <dsp:sp modelId="{EDF2EC6A-C727-4EE6-A0D7-A16F5901AFB1}">
      <dsp:nvSpPr>
        <dsp:cNvPr id="0" name=""/>
        <dsp:cNvSpPr/>
      </dsp:nvSpPr>
      <dsp:spPr>
        <a:xfrm>
          <a:off x="8550679" y="2426597"/>
          <a:ext cx="3636562" cy="422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we have a shared ECD goal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it measurable and measured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it in the MTSF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it mainstreamed across all sector IMSs?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we measuring outcomes and systems strengthening progress - not just inputs?</a:t>
          </a:r>
        </a:p>
      </dsp:txBody>
      <dsp:txXfrm>
        <a:off x="8550679" y="2426597"/>
        <a:ext cx="3636562" cy="42297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05FA4-C620-4FBD-B024-F259B1D1F944}">
      <dsp:nvSpPr>
        <dsp:cNvPr id="0" name=""/>
        <dsp:cNvSpPr/>
      </dsp:nvSpPr>
      <dsp:spPr>
        <a:xfrm>
          <a:off x="682562" y="369875"/>
          <a:ext cx="1251416" cy="1251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1CD65-C511-4C55-9CBB-0E0CA740E74B}">
      <dsp:nvSpPr>
        <dsp:cNvPr id="0" name=""/>
        <dsp:cNvSpPr/>
      </dsp:nvSpPr>
      <dsp:spPr>
        <a:xfrm>
          <a:off x="949257" y="636570"/>
          <a:ext cx="718025" cy="7180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1982D-5357-4DD6-988B-BA7A657D2B79}">
      <dsp:nvSpPr>
        <dsp:cNvPr id="0" name=""/>
        <dsp:cNvSpPr/>
      </dsp:nvSpPr>
      <dsp:spPr>
        <a:xfrm>
          <a:off x="282519" y="2011077"/>
          <a:ext cx="20515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Global</a:t>
          </a:r>
        </a:p>
      </dsp:txBody>
      <dsp:txXfrm>
        <a:off x="282519" y="2011077"/>
        <a:ext cx="2051502" cy="720000"/>
      </dsp:txXfrm>
    </dsp:sp>
    <dsp:sp modelId="{350DF2E0-B418-494F-8722-BC273C9DDBFD}">
      <dsp:nvSpPr>
        <dsp:cNvPr id="0" name=""/>
        <dsp:cNvSpPr/>
      </dsp:nvSpPr>
      <dsp:spPr>
        <a:xfrm>
          <a:off x="3093077" y="369875"/>
          <a:ext cx="1251416" cy="1251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851CB-4217-47F9-A570-9F5422EA6037}">
      <dsp:nvSpPr>
        <dsp:cNvPr id="0" name=""/>
        <dsp:cNvSpPr/>
      </dsp:nvSpPr>
      <dsp:spPr>
        <a:xfrm>
          <a:off x="3359773" y="636570"/>
          <a:ext cx="718025" cy="7180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4318C-12C7-453F-8F73-BB626D2994F6}">
      <dsp:nvSpPr>
        <dsp:cNvPr id="0" name=""/>
        <dsp:cNvSpPr/>
      </dsp:nvSpPr>
      <dsp:spPr>
        <a:xfrm>
          <a:off x="2693034" y="2011077"/>
          <a:ext cx="20515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Regional</a:t>
          </a:r>
        </a:p>
      </dsp:txBody>
      <dsp:txXfrm>
        <a:off x="2693034" y="2011077"/>
        <a:ext cx="2051502" cy="720000"/>
      </dsp:txXfrm>
    </dsp:sp>
    <dsp:sp modelId="{1C165AC1-7240-4732-B246-EB93CFCBDCA3}">
      <dsp:nvSpPr>
        <dsp:cNvPr id="0" name=""/>
        <dsp:cNvSpPr/>
      </dsp:nvSpPr>
      <dsp:spPr>
        <a:xfrm>
          <a:off x="5503593" y="369875"/>
          <a:ext cx="1251416" cy="1251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9DD61-3A53-47A4-84A7-8E04C1E5314F}">
      <dsp:nvSpPr>
        <dsp:cNvPr id="0" name=""/>
        <dsp:cNvSpPr/>
      </dsp:nvSpPr>
      <dsp:spPr>
        <a:xfrm>
          <a:off x="5770288" y="636570"/>
          <a:ext cx="718025" cy="7180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EA21A-8638-47CE-93EC-CF7002B4F4F7}">
      <dsp:nvSpPr>
        <dsp:cNvPr id="0" name=""/>
        <dsp:cNvSpPr/>
      </dsp:nvSpPr>
      <dsp:spPr>
        <a:xfrm>
          <a:off x="5103550" y="2011077"/>
          <a:ext cx="20515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National</a:t>
          </a:r>
        </a:p>
      </dsp:txBody>
      <dsp:txXfrm>
        <a:off x="5103550" y="2011077"/>
        <a:ext cx="2051502" cy="720000"/>
      </dsp:txXfrm>
    </dsp:sp>
    <dsp:sp modelId="{77C717FD-D10B-46AA-8B78-8EDB9971016F}">
      <dsp:nvSpPr>
        <dsp:cNvPr id="0" name=""/>
        <dsp:cNvSpPr/>
      </dsp:nvSpPr>
      <dsp:spPr>
        <a:xfrm>
          <a:off x="7914109" y="369875"/>
          <a:ext cx="1251416" cy="12514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CA854-8A10-4253-B0C4-29D1A5FF6369}">
      <dsp:nvSpPr>
        <dsp:cNvPr id="0" name=""/>
        <dsp:cNvSpPr/>
      </dsp:nvSpPr>
      <dsp:spPr>
        <a:xfrm>
          <a:off x="8180804" y="636570"/>
          <a:ext cx="718025" cy="7180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8FA94-6319-4C0A-9080-931359E62D68}">
      <dsp:nvSpPr>
        <dsp:cNvPr id="0" name=""/>
        <dsp:cNvSpPr/>
      </dsp:nvSpPr>
      <dsp:spPr>
        <a:xfrm>
          <a:off x="7514066" y="2011077"/>
          <a:ext cx="205150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/>
            <a:t>Sectoral</a:t>
          </a:r>
        </a:p>
      </dsp:txBody>
      <dsp:txXfrm>
        <a:off x="7514066" y="2011077"/>
        <a:ext cx="2051502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3F93F-F63C-48D3-B43D-F9BB41EADF95}">
      <dsp:nvSpPr>
        <dsp:cNvPr id="0" name=""/>
        <dsp:cNvSpPr/>
      </dsp:nvSpPr>
      <dsp:spPr>
        <a:xfrm>
          <a:off x="976085" y="586352"/>
          <a:ext cx="728525" cy="7285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D9F57-67E0-42FE-AC04-0D94E7CD14CB}">
      <dsp:nvSpPr>
        <dsp:cNvPr id="0" name=""/>
        <dsp:cNvSpPr/>
      </dsp:nvSpPr>
      <dsp:spPr>
        <a:xfrm>
          <a:off x="530875" y="1715807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shift resourcing, to shift programming, to shift systemic human resources developing is a political ask</a:t>
          </a:r>
        </a:p>
      </dsp:txBody>
      <dsp:txXfrm>
        <a:off x="530875" y="1715807"/>
        <a:ext cx="1618945" cy="1422901"/>
      </dsp:txXfrm>
    </dsp:sp>
    <dsp:sp modelId="{D6C7F189-0B65-4DA3-9EB9-F986CF6AE6B8}">
      <dsp:nvSpPr>
        <dsp:cNvPr id="0" name=""/>
        <dsp:cNvSpPr/>
      </dsp:nvSpPr>
      <dsp:spPr>
        <a:xfrm>
          <a:off x="2878346" y="586352"/>
          <a:ext cx="728525" cy="7285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E5C9B-8764-4112-AFB9-9A7E9727DF90}">
      <dsp:nvSpPr>
        <dsp:cNvPr id="0" name=""/>
        <dsp:cNvSpPr/>
      </dsp:nvSpPr>
      <dsp:spPr>
        <a:xfrm>
          <a:off x="2433136" y="1715807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must be led from the top  as a period of development dependent on a whole of government response – not just ECE</a:t>
          </a:r>
        </a:p>
      </dsp:txBody>
      <dsp:txXfrm>
        <a:off x="2433136" y="1715807"/>
        <a:ext cx="1618945" cy="1422901"/>
      </dsp:txXfrm>
    </dsp:sp>
    <dsp:sp modelId="{E711A449-0B7E-4B66-AACE-A32F17C65D3A}">
      <dsp:nvSpPr>
        <dsp:cNvPr id="0" name=""/>
        <dsp:cNvSpPr/>
      </dsp:nvSpPr>
      <dsp:spPr>
        <a:xfrm>
          <a:off x="4780607" y="586352"/>
          <a:ext cx="728525" cy="7285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DF87-765C-4818-BBD0-0D77A7F4E718}">
      <dsp:nvSpPr>
        <dsp:cNvPr id="0" name=""/>
        <dsp:cNvSpPr/>
      </dsp:nvSpPr>
      <dsp:spPr>
        <a:xfrm>
          <a:off x="4335397" y="1715807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Will not happen without high-level, credible leadership of EC</a:t>
          </a:r>
          <a:r>
            <a:rPr lang="en-US" sz="1400" b="1" u="sng" kern="1200" dirty="0"/>
            <a:t>D</a:t>
          </a:r>
          <a:r>
            <a:rPr lang="en-US" sz="1400" kern="1200" dirty="0"/>
            <a:t> – and a very specific national ECD goal – as a national, rights-based development priority </a:t>
          </a:r>
        </a:p>
      </dsp:txBody>
      <dsp:txXfrm>
        <a:off x="4335397" y="1715807"/>
        <a:ext cx="1618945" cy="1422901"/>
      </dsp:txXfrm>
    </dsp:sp>
    <dsp:sp modelId="{0313F5D7-092B-4846-93A8-94FE2D00459C}">
      <dsp:nvSpPr>
        <dsp:cNvPr id="0" name=""/>
        <dsp:cNvSpPr/>
      </dsp:nvSpPr>
      <dsp:spPr>
        <a:xfrm>
          <a:off x="6682868" y="586352"/>
          <a:ext cx="728525" cy="7285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41CDE-856E-4725-9EAC-0AC0A9532558}">
      <dsp:nvSpPr>
        <dsp:cNvPr id="0" name=""/>
        <dsp:cNvSpPr/>
      </dsp:nvSpPr>
      <dsp:spPr>
        <a:xfrm>
          <a:off x="6237658" y="1715807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By the Presidency, Premiers, Mayors (and ultimately the politicians)</a:t>
          </a:r>
        </a:p>
      </dsp:txBody>
      <dsp:txXfrm>
        <a:off x="6237658" y="1715807"/>
        <a:ext cx="1618945" cy="1422901"/>
      </dsp:txXfrm>
    </dsp:sp>
    <dsp:sp modelId="{DC892BE7-3C08-4EF0-AAA1-38211C1C22F5}">
      <dsp:nvSpPr>
        <dsp:cNvPr id="0" name=""/>
        <dsp:cNvSpPr/>
      </dsp:nvSpPr>
      <dsp:spPr>
        <a:xfrm>
          <a:off x="8585128" y="586352"/>
          <a:ext cx="728525" cy="7285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1F474-134D-42A0-A2CA-04E2A075019F}">
      <dsp:nvSpPr>
        <dsp:cNvPr id="0" name=""/>
        <dsp:cNvSpPr/>
      </dsp:nvSpPr>
      <dsp:spPr>
        <a:xfrm>
          <a:off x="8139918" y="1715807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the NDP, MTSF, SONA</a:t>
          </a:r>
        </a:p>
      </dsp:txBody>
      <dsp:txXfrm>
        <a:off x="8139918" y="1715807"/>
        <a:ext cx="1618945" cy="1422901"/>
      </dsp:txXfrm>
    </dsp:sp>
    <dsp:sp modelId="{A2395A21-09CF-4A1D-96DB-41E910DE2B91}">
      <dsp:nvSpPr>
        <dsp:cNvPr id="0" name=""/>
        <dsp:cNvSpPr/>
      </dsp:nvSpPr>
      <dsp:spPr>
        <a:xfrm>
          <a:off x="10487389" y="586352"/>
          <a:ext cx="728525" cy="7285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0B468-B7CB-4D49-B1E3-7EBB77E06112}">
      <dsp:nvSpPr>
        <dsp:cNvPr id="0" name=""/>
        <dsp:cNvSpPr/>
      </dsp:nvSpPr>
      <dsp:spPr>
        <a:xfrm>
          <a:off x="10042179" y="1715807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This is what determines government-wide planning, prioritisation, monitoring and accountability</a:t>
          </a:r>
        </a:p>
      </dsp:txBody>
      <dsp:txXfrm>
        <a:off x="10042179" y="1715807"/>
        <a:ext cx="1618945" cy="1422901"/>
      </dsp:txXfrm>
    </dsp:sp>
    <dsp:sp modelId="{8B900760-A0A5-4A12-9F7C-D5C200AF7B31}">
      <dsp:nvSpPr>
        <dsp:cNvPr id="0" name=""/>
        <dsp:cNvSpPr/>
      </dsp:nvSpPr>
      <dsp:spPr>
        <a:xfrm>
          <a:off x="4780607" y="3543444"/>
          <a:ext cx="728525" cy="72852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8AB40-C612-489F-BD49-6F5EF5404639}">
      <dsp:nvSpPr>
        <dsp:cNvPr id="0" name=""/>
        <dsp:cNvSpPr/>
      </dsp:nvSpPr>
      <dsp:spPr>
        <a:xfrm>
          <a:off x="4335397" y="4672899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 have changed our coordination arrangements without strengthening leadership </a:t>
          </a:r>
        </a:p>
      </dsp:txBody>
      <dsp:txXfrm>
        <a:off x="4335397" y="4672899"/>
        <a:ext cx="1618945" cy="1422901"/>
      </dsp:txXfrm>
    </dsp:sp>
    <dsp:sp modelId="{115FCEAD-D5B6-4619-A367-117C065B7D44}">
      <dsp:nvSpPr>
        <dsp:cNvPr id="0" name=""/>
        <dsp:cNvSpPr/>
      </dsp:nvSpPr>
      <dsp:spPr>
        <a:xfrm>
          <a:off x="6682868" y="3543444"/>
          <a:ext cx="728525" cy="72852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33263-933E-4DBE-9DB7-921D4264B08D}">
      <dsp:nvSpPr>
        <dsp:cNvPr id="0" name=""/>
        <dsp:cNvSpPr/>
      </dsp:nvSpPr>
      <dsp:spPr>
        <a:xfrm>
          <a:off x="6237658" y="4672899"/>
          <a:ext cx="1618945" cy="1422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 respect, DBE is an administrative structure, not a political leader. Expecting the function shift to catalyse the systemic changes we need to see is not realistic</a:t>
          </a:r>
        </a:p>
      </dsp:txBody>
      <dsp:txXfrm>
        <a:off x="6237658" y="4672899"/>
        <a:ext cx="1618945" cy="14229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82F59-8B53-4A22-80FF-D323E0907B65}">
      <dsp:nvSpPr>
        <dsp:cNvPr id="0" name=""/>
        <dsp:cNvSpPr/>
      </dsp:nvSpPr>
      <dsp:spPr>
        <a:xfrm>
          <a:off x="0" y="3934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30F80-7D87-4A68-9BB9-AA092441B816}">
      <dsp:nvSpPr>
        <dsp:cNvPr id="0" name=""/>
        <dsp:cNvSpPr/>
      </dsp:nvSpPr>
      <dsp:spPr>
        <a:xfrm>
          <a:off x="243784" y="185261"/>
          <a:ext cx="443243" cy="443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428D2-0CFB-4028-B859-978CD0BCD48E}">
      <dsp:nvSpPr>
        <dsp:cNvPr id="0" name=""/>
        <dsp:cNvSpPr/>
      </dsp:nvSpPr>
      <dsp:spPr>
        <a:xfrm>
          <a:off x="930812" y="3934"/>
          <a:ext cx="5443409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worked for driving the ECD changes we have seen</a:t>
          </a:r>
        </a:p>
      </dsp:txBody>
      <dsp:txXfrm>
        <a:off x="930812" y="3934"/>
        <a:ext cx="5443409" cy="805897"/>
      </dsp:txXfrm>
    </dsp:sp>
    <dsp:sp modelId="{4CD0F3C3-8EAF-4B15-9D0F-245CB11F1365}">
      <dsp:nvSpPr>
        <dsp:cNvPr id="0" name=""/>
        <dsp:cNvSpPr/>
      </dsp:nvSpPr>
      <dsp:spPr>
        <a:xfrm>
          <a:off x="6374221" y="3934"/>
          <a:ext cx="572133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Improved access to ECD centres – infrastructure grant, conditional grant programme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 years publicly provided early learning – Grade R plus universalisation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Function shift to DBE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Measured, Monitored, Reported, Understood</a:t>
          </a:r>
        </a:p>
      </dsp:txBody>
      <dsp:txXfrm>
        <a:off x="6374221" y="3934"/>
        <a:ext cx="5721334" cy="805897"/>
      </dsp:txXfrm>
    </dsp:sp>
    <dsp:sp modelId="{A21E1F81-459F-43C9-9155-EC00ABD9C2F8}">
      <dsp:nvSpPr>
        <dsp:cNvPr id="0" name=""/>
        <dsp:cNvSpPr/>
      </dsp:nvSpPr>
      <dsp:spPr>
        <a:xfrm>
          <a:off x="0" y="1011306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8B611-2BD5-4730-B727-6E34B4CED8F2}">
      <dsp:nvSpPr>
        <dsp:cNvPr id="0" name=""/>
        <dsp:cNvSpPr/>
      </dsp:nvSpPr>
      <dsp:spPr>
        <a:xfrm>
          <a:off x="243784" y="1192633"/>
          <a:ext cx="443243" cy="443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06141-B79F-43B9-98B9-2DEB9B77771B}">
      <dsp:nvSpPr>
        <dsp:cNvPr id="0" name=""/>
        <dsp:cNvSpPr/>
      </dsp:nvSpPr>
      <dsp:spPr>
        <a:xfrm>
          <a:off x="930812" y="1011306"/>
          <a:ext cx="5443409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But it has not been enough to change the end of the story for young and older children</a:t>
          </a:r>
        </a:p>
      </dsp:txBody>
      <dsp:txXfrm>
        <a:off x="930812" y="1011306"/>
        <a:ext cx="5443409" cy="805897"/>
      </dsp:txXfrm>
    </dsp:sp>
    <dsp:sp modelId="{50B89618-AB24-49B5-ADF0-E794969E7462}">
      <dsp:nvSpPr>
        <dsp:cNvPr id="0" name=""/>
        <dsp:cNvSpPr/>
      </dsp:nvSpPr>
      <dsp:spPr>
        <a:xfrm>
          <a:off x="6374221" y="1011306"/>
          <a:ext cx="572133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Need to see the same shifts across all domains and strengthening of the national system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improve early outcomes</a:t>
          </a:r>
        </a:p>
      </dsp:txBody>
      <dsp:txXfrm>
        <a:off x="6374221" y="1011306"/>
        <a:ext cx="5721334" cy="805897"/>
      </dsp:txXfrm>
    </dsp:sp>
    <dsp:sp modelId="{6A0FF660-446A-4535-894E-F488AC392F47}">
      <dsp:nvSpPr>
        <dsp:cNvPr id="0" name=""/>
        <dsp:cNvSpPr/>
      </dsp:nvSpPr>
      <dsp:spPr>
        <a:xfrm>
          <a:off x="0" y="2018678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9CDA-DC6A-4463-8EC8-21C524D5D543}">
      <dsp:nvSpPr>
        <dsp:cNvPr id="0" name=""/>
        <dsp:cNvSpPr/>
      </dsp:nvSpPr>
      <dsp:spPr>
        <a:xfrm>
          <a:off x="243784" y="2200005"/>
          <a:ext cx="443243" cy="443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13615-D156-458E-B612-4CDF02CCC533}">
      <dsp:nvSpPr>
        <dsp:cNvPr id="0" name=""/>
        <dsp:cNvSpPr/>
      </dsp:nvSpPr>
      <dsp:spPr>
        <a:xfrm>
          <a:off x="930812" y="2018678"/>
          <a:ext cx="1116474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Will only happen if we advocate for very specific, SMART, carefully chosen catalytic asks</a:t>
          </a:r>
        </a:p>
      </dsp:txBody>
      <dsp:txXfrm>
        <a:off x="930812" y="2018678"/>
        <a:ext cx="11164744" cy="805897"/>
      </dsp:txXfrm>
    </dsp:sp>
    <dsp:sp modelId="{7C855E37-99EE-4BFA-B280-32E85CDCA87D}">
      <dsp:nvSpPr>
        <dsp:cNvPr id="0" name=""/>
        <dsp:cNvSpPr/>
      </dsp:nvSpPr>
      <dsp:spPr>
        <a:xfrm>
          <a:off x="0" y="3026051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05D29-1DAD-4F81-AF19-171139CDD506}">
      <dsp:nvSpPr>
        <dsp:cNvPr id="0" name=""/>
        <dsp:cNvSpPr/>
      </dsp:nvSpPr>
      <dsp:spPr>
        <a:xfrm>
          <a:off x="243784" y="3207378"/>
          <a:ext cx="443243" cy="4432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2747A-42B8-4DF9-85EA-6B1E732B828F}">
      <dsp:nvSpPr>
        <dsp:cNvPr id="0" name=""/>
        <dsp:cNvSpPr/>
      </dsp:nvSpPr>
      <dsp:spPr>
        <a:xfrm>
          <a:off x="930812" y="3026051"/>
          <a:ext cx="1116474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Now, as the world is taking stock of its slow / no progress on SDGs</a:t>
          </a:r>
        </a:p>
      </dsp:txBody>
      <dsp:txXfrm>
        <a:off x="930812" y="3026051"/>
        <a:ext cx="11164744" cy="805897"/>
      </dsp:txXfrm>
    </dsp:sp>
    <dsp:sp modelId="{AF6A2FE2-8E85-4BC7-AB29-E0FB6B166E8B}">
      <dsp:nvSpPr>
        <dsp:cNvPr id="0" name=""/>
        <dsp:cNvSpPr/>
      </dsp:nvSpPr>
      <dsp:spPr>
        <a:xfrm>
          <a:off x="0" y="4033423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26EE-D4D9-4EB5-A706-E516B7CD568B}">
      <dsp:nvSpPr>
        <dsp:cNvPr id="0" name=""/>
        <dsp:cNvSpPr/>
      </dsp:nvSpPr>
      <dsp:spPr>
        <a:xfrm>
          <a:off x="243784" y="4214750"/>
          <a:ext cx="443243" cy="4432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2630C-EF46-4E3C-B54D-C9E3CCEF0384}">
      <dsp:nvSpPr>
        <dsp:cNvPr id="0" name=""/>
        <dsp:cNvSpPr/>
      </dsp:nvSpPr>
      <dsp:spPr>
        <a:xfrm>
          <a:off x="930812" y="4033423"/>
          <a:ext cx="1116474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Emphasis on science of 1</a:t>
          </a:r>
          <a:r>
            <a:rPr lang="en-US" sz="2400" kern="1200" baseline="30000" dirty="0"/>
            <a:t>st</a:t>
          </a:r>
          <a:r>
            <a:rPr lang="en-US" sz="2400" kern="1200" dirty="0"/>
            <a:t> years</a:t>
          </a:r>
        </a:p>
      </dsp:txBody>
      <dsp:txXfrm>
        <a:off x="930812" y="4033423"/>
        <a:ext cx="11164744" cy="805897"/>
      </dsp:txXfrm>
    </dsp:sp>
    <dsp:sp modelId="{1848E9AC-02AE-4383-9306-A6582FE37024}">
      <dsp:nvSpPr>
        <dsp:cNvPr id="0" name=""/>
        <dsp:cNvSpPr/>
      </dsp:nvSpPr>
      <dsp:spPr>
        <a:xfrm>
          <a:off x="0" y="5040795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AA519-D8A9-46B5-80F3-1EB71EE80953}">
      <dsp:nvSpPr>
        <dsp:cNvPr id="0" name=""/>
        <dsp:cNvSpPr/>
      </dsp:nvSpPr>
      <dsp:spPr>
        <a:xfrm>
          <a:off x="243784" y="5222122"/>
          <a:ext cx="443243" cy="44324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3D556-608F-48EE-98F6-99580063EA03}">
      <dsp:nvSpPr>
        <dsp:cNvPr id="0" name=""/>
        <dsp:cNvSpPr/>
      </dsp:nvSpPr>
      <dsp:spPr>
        <a:xfrm>
          <a:off x="930812" y="5040795"/>
          <a:ext cx="1116474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And as we move out of our long term plan to the next NDP and out of the current Medium Term Planning Framework to the next</a:t>
          </a:r>
        </a:p>
      </dsp:txBody>
      <dsp:txXfrm>
        <a:off x="930812" y="5040795"/>
        <a:ext cx="11164744" cy="805897"/>
      </dsp:txXfrm>
    </dsp:sp>
    <dsp:sp modelId="{0657927B-DADA-4C5F-987B-1743D6AFBBB4}">
      <dsp:nvSpPr>
        <dsp:cNvPr id="0" name=""/>
        <dsp:cNvSpPr/>
      </dsp:nvSpPr>
      <dsp:spPr>
        <a:xfrm>
          <a:off x="0" y="6048168"/>
          <a:ext cx="12096466" cy="8058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28281-2C74-4689-A7DE-AC4BF7EE9074}">
      <dsp:nvSpPr>
        <dsp:cNvPr id="0" name=""/>
        <dsp:cNvSpPr/>
      </dsp:nvSpPr>
      <dsp:spPr>
        <a:xfrm>
          <a:off x="243784" y="6229495"/>
          <a:ext cx="443243" cy="44324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14D4A-8CD4-4BED-8A40-6D238BA40BBA}">
      <dsp:nvSpPr>
        <dsp:cNvPr id="0" name=""/>
        <dsp:cNvSpPr/>
      </dsp:nvSpPr>
      <dsp:spPr>
        <a:xfrm>
          <a:off x="930812" y="6048168"/>
          <a:ext cx="11164744" cy="805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91" tIns="85291" rIns="85291" bIns="8529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Make sure we have the right priorities, framing and mandate in the next NDP, the next MTSF to provide leadership that will catalyse government-wide coordination</a:t>
          </a:r>
        </a:p>
      </dsp:txBody>
      <dsp:txXfrm>
        <a:off x="930812" y="6048168"/>
        <a:ext cx="11164744" cy="805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68AE4-C251-4CFD-A593-169A3F906CB2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68C29-0B24-41B8-A5A0-B749987CADF1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4AC38-267C-41CF-9178-0406171F0F67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Formula is simple</a:t>
          </a:r>
        </a:p>
      </dsp:txBody>
      <dsp:txXfrm>
        <a:off x="1357965" y="2319"/>
        <a:ext cx="4887299" cy="1175727"/>
      </dsp:txXfrm>
    </dsp:sp>
    <dsp:sp modelId="{56E60BFE-4838-4B3B-908F-44777D2D8D05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C6463-93D4-4C10-AB8B-586215842616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9407AC-4927-43EE-A53C-A0EE09540D13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Science is clear</a:t>
          </a:r>
        </a:p>
      </dsp:txBody>
      <dsp:txXfrm>
        <a:off x="1357965" y="1471979"/>
        <a:ext cx="4887299" cy="1175727"/>
      </dsp:txXfrm>
    </dsp:sp>
    <dsp:sp modelId="{11A90766-B9EF-4685-81BB-DD37EB1873DB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E9A7A-52FC-4DC0-B0F7-B0447E2BEF2F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68E73-64FC-4C04-A75E-632CFDC2AD57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Legal basis is clear on the implementation commitments</a:t>
          </a:r>
        </a:p>
      </dsp:txBody>
      <dsp:txXfrm>
        <a:off x="1357965" y="2941639"/>
        <a:ext cx="4887299" cy="1175727"/>
      </dsp:txXfrm>
    </dsp:sp>
    <dsp:sp modelId="{9C29CC48-08A2-4B8E-9CC5-1E6A521DEDFF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C3124-D9C9-4872-99DF-15E5B52EC005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470C8-20D3-490C-993E-12672624FABE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captured in the global Nurturing Care Framework</a:t>
          </a:r>
        </a:p>
      </dsp:txBody>
      <dsp:txXfrm>
        <a:off x="1357965" y="4411299"/>
        <a:ext cx="4887299" cy="1175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07745-1C94-448E-88C5-6ECDCCD5BEC8}">
      <dsp:nvSpPr>
        <dsp:cNvPr id="0" name=""/>
        <dsp:cNvSpPr/>
      </dsp:nvSpPr>
      <dsp:spPr>
        <a:xfrm>
          <a:off x="1145992" y="242768"/>
          <a:ext cx="4187904" cy="14544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F1649-1641-4DE9-BEAD-2DBFB1C0AE17}">
      <dsp:nvSpPr>
        <dsp:cNvPr id="0" name=""/>
        <dsp:cNvSpPr/>
      </dsp:nvSpPr>
      <dsp:spPr>
        <a:xfrm>
          <a:off x="2840632" y="3804110"/>
          <a:ext cx="811609" cy="51942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6C25A-EC12-4693-BF0B-14EEF4BB962C}">
      <dsp:nvSpPr>
        <dsp:cNvPr id="0" name=""/>
        <dsp:cNvSpPr/>
      </dsp:nvSpPr>
      <dsp:spPr>
        <a:xfrm>
          <a:off x="1298574" y="4219654"/>
          <a:ext cx="3895725" cy="97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Children develop to their full potential</a:t>
          </a:r>
        </a:p>
      </dsp:txBody>
      <dsp:txXfrm>
        <a:off x="1298574" y="4219654"/>
        <a:ext cx="3895725" cy="973931"/>
      </dsp:txXfrm>
    </dsp:sp>
    <dsp:sp modelId="{5C4FDABC-FDFF-4864-940E-C6E3BF3A9608}">
      <dsp:nvSpPr>
        <dsp:cNvPr id="0" name=""/>
        <dsp:cNvSpPr/>
      </dsp:nvSpPr>
      <dsp:spPr>
        <a:xfrm>
          <a:off x="2668571" y="1809499"/>
          <a:ext cx="1460896" cy="1460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Opportunities for early learning</a:t>
          </a:r>
        </a:p>
      </dsp:txBody>
      <dsp:txXfrm>
        <a:off x="2882514" y="2023442"/>
        <a:ext cx="1033010" cy="1033010"/>
      </dsp:txXfrm>
    </dsp:sp>
    <dsp:sp modelId="{6C8660E5-4DDD-452E-988C-AF1BA289B4F1}">
      <dsp:nvSpPr>
        <dsp:cNvPr id="0" name=""/>
        <dsp:cNvSpPr/>
      </dsp:nvSpPr>
      <dsp:spPr>
        <a:xfrm>
          <a:off x="1623218" y="713501"/>
          <a:ext cx="1460896" cy="14608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Responsive caregiving, safety and protection </a:t>
          </a:r>
        </a:p>
      </dsp:txBody>
      <dsp:txXfrm>
        <a:off x="1837161" y="927444"/>
        <a:ext cx="1033010" cy="1033010"/>
      </dsp:txXfrm>
    </dsp:sp>
    <dsp:sp modelId="{12086A64-CE68-4FD9-8CF8-4AD9D0B21855}">
      <dsp:nvSpPr>
        <dsp:cNvPr id="0" name=""/>
        <dsp:cNvSpPr/>
      </dsp:nvSpPr>
      <dsp:spPr>
        <a:xfrm>
          <a:off x="3116580" y="360289"/>
          <a:ext cx="1460896" cy="1460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Health and nutrition</a:t>
          </a:r>
        </a:p>
      </dsp:txBody>
      <dsp:txXfrm>
        <a:off x="3330523" y="574232"/>
        <a:ext cx="1033010" cy="1033010"/>
      </dsp:txXfrm>
    </dsp:sp>
    <dsp:sp modelId="{2B69BC64-6FFB-4F6E-AE08-759EF2641742}">
      <dsp:nvSpPr>
        <dsp:cNvPr id="0" name=""/>
        <dsp:cNvSpPr/>
      </dsp:nvSpPr>
      <dsp:spPr>
        <a:xfrm>
          <a:off x="973931" y="64214"/>
          <a:ext cx="4545012" cy="363601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84133-DD90-461B-B492-02D262E69A7E}">
      <dsp:nvSpPr>
        <dsp:cNvPr id="0" name=""/>
        <dsp:cNvSpPr/>
      </dsp:nvSpPr>
      <dsp:spPr>
        <a:xfrm>
          <a:off x="2760" y="528012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E5578-4EFB-42AA-9A21-A6B99BBA3705}">
      <dsp:nvSpPr>
        <dsp:cNvPr id="0" name=""/>
        <dsp:cNvSpPr/>
      </dsp:nvSpPr>
      <dsp:spPr>
        <a:xfrm>
          <a:off x="116621" y="641872"/>
          <a:ext cx="314472" cy="314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306BA-E613-45FC-BEB0-DD466C7B89F2}">
      <dsp:nvSpPr>
        <dsp:cNvPr id="0" name=""/>
        <dsp:cNvSpPr/>
      </dsp:nvSpPr>
      <dsp:spPr>
        <a:xfrm>
          <a:off x="661139" y="528012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Eggs</a:t>
          </a:r>
        </a:p>
      </dsp:txBody>
      <dsp:txXfrm>
        <a:off x="661139" y="528012"/>
        <a:ext cx="1278028" cy="542193"/>
      </dsp:txXfrm>
    </dsp:sp>
    <dsp:sp modelId="{3C585DD0-DD3C-4176-B330-C4BDB23143B7}">
      <dsp:nvSpPr>
        <dsp:cNvPr id="0" name=""/>
        <dsp:cNvSpPr/>
      </dsp:nvSpPr>
      <dsp:spPr>
        <a:xfrm>
          <a:off x="2161853" y="528012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E1691-B89C-4B4A-B592-0F222DCBCB57}">
      <dsp:nvSpPr>
        <dsp:cNvPr id="0" name=""/>
        <dsp:cNvSpPr/>
      </dsp:nvSpPr>
      <dsp:spPr>
        <a:xfrm>
          <a:off x="2275714" y="641872"/>
          <a:ext cx="314472" cy="314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46E1F-7693-4B0A-892A-2A703CA1F95D}">
      <dsp:nvSpPr>
        <dsp:cNvPr id="0" name=""/>
        <dsp:cNvSpPr/>
      </dsp:nvSpPr>
      <dsp:spPr>
        <a:xfrm>
          <a:off x="2820232" y="528012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Flour</a:t>
          </a:r>
        </a:p>
      </dsp:txBody>
      <dsp:txXfrm>
        <a:off x="2820232" y="528012"/>
        <a:ext cx="1278028" cy="542193"/>
      </dsp:txXfrm>
    </dsp:sp>
    <dsp:sp modelId="{61834F59-287B-4C28-96EF-E6A0C93D7B23}">
      <dsp:nvSpPr>
        <dsp:cNvPr id="0" name=""/>
        <dsp:cNvSpPr/>
      </dsp:nvSpPr>
      <dsp:spPr>
        <a:xfrm>
          <a:off x="4320946" y="528012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76BCA-990A-4B1D-BFC0-78050D125B36}">
      <dsp:nvSpPr>
        <dsp:cNvPr id="0" name=""/>
        <dsp:cNvSpPr/>
      </dsp:nvSpPr>
      <dsp:spPr>
        <a:xfrm>
          <a:off x="4434807" y="641872"/>
          <a:ext cx="314472" cy="314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1EC78-2D8E-47F6-81F0-A50778CF5A96}">
      <dsp:nvSpPr>
        <dsp:cNvPr id="0" name=""/>
        <dsp:cNvSpPr/>
      </dsp:nvSpPr>
      <dsp:spPr>
        <a:xfrm>
          <a:off x="4979324" y="528012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Milk</a:t>
          </a:r>
        </a:p>
      </dsp:txBody>
      <dsp:txXfrm>
        <a:off x="4979324" y="528012"/>
        <a:ext cx="1278028" cy="542193"/>
      </dsp:txXfrm>
    </dsp:sp>
    <dsp:sp modelId="{1459E245-3AD4-4116-940F-2E2E05633805}">
      <dsp:nvSpPr>
        <dsp:cNvPr id="0" name=""/>
        <dsp:cNvSpPr/>
      </dsp:nvSpPr>
      <dsp:spPr>
        <a:xfrm>
          <a:off x="2760" y="1658293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8E388-A78A-4916-A5D7-8DD9E3A63A94}">
      <dsp:nvSpPr>
        <dsp:cNvPr id="0" name=""/>
        <dsp:cNvSpPr/>
      </dsp:nvSpPr>
      <dsp:spPr>
        <a:xfrm>
          <a:off x="116621" y="1772153"/>
          <a:ext cx="314472" cy="314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CA377-C386-425F-A928-41B32575B484}">
      <dsp:nvSpPr>
        <dsp:cNvPr id="0" name=""/>
        <dsp:cNvSpPr/>
      </dsp:nvSpPr>
      <dsp:spPr>
        <a:xfrm>
          <a:off x="661139" y="1658293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Sugar</a:t>
          </a:r>
        </a:p>
      </dsp:txBody>
      <dsp:txXfrm>
        <a:off x="661139" y="1658293"/>
        <a:ext cx="1278028" cy="542193"/>
      </dsp:txXfrm>
    </dsp:sp>
    <dsp:sp modelId="{996D83E5-ECCD-4411-A062-248962ED03A9}">
      <dsp:nvSpPr>
        <dsp:cNvPr id="0" name=""/>
        <dsp:cNvSpPr/>
      </dsp:nvSpPr>
      <dsp:spPr>
        <a:xfrm>
          <a:off x="2161853" y="1658293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06FCC-A4A4-4565-8B5B-8F200A978188}">
      <dsp:nvSpPr>
        <dsp:cNvPr id="0" name=""/>
        <dsp:cNvSpPr/>
      </dsp:nvSpPr>
      <dsp:spPr>
        <a:xfrm>
          <a:off x="2275714" y="1772153"/>
          <a:ext cx="314472" cy="314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CFDFB-E68D-4447-915F-22C1EF0C407A}">
      <dsp:nvSpPr>
        <dsp:cNvPr id="0" name=""/>
        <dsp:cNvSpPr/>
      </dsp:nvSpPr>
      <dsp:spPr>
        <a:xfrm>
          <a:off x="2820232" y="1658293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Baking powder</a:t>
          </a:r>
        </a:p>
      </dsp:txBody>
      <dsp:txXfrm>
        <a:off x="2820232" y="1658293"/>
        <a:ext cx="1278028" cy="542193"/>
      </dsp:txXfrm>
    </dsp:sp>
    <dsp:sp modelId="{A7801ABC-CF20-4E10-8EB6-335D014B6F03}">
      <dsp:nvSpPr>
        <dsp:cNvPr id="0" name=""/>
        <dsp:cNvSpPr/>
      </dsp:nvSpPr>
      <dsp:spPr>
        <a:xfrm>
          <a:off x="4320946" y="1658293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45BB8-798A-4CAE-8A6D-915162F39546}">
      <dsp:nvSpPr>
        <dsp:cNvPr id="0" name=""/>
        <dsp:cNvSpPr/>
      </dsp:nvSpPr>
      <dsp:spPr>
        <a:xfrm>
          <a:off x="4434807" y="1772153"/>
          <a:ext cx="314472" cy="3144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12D7E-23F5-426E-93A6-65306D9F3032}">
      <dsp:nvSpPr>
        <dsp:cNvPr id="0" name=""/>
        <dsp:cNvSpPr/>
      </dsp:nvSpPr>
      <dsp:spPr>
        <a:xfrm>
          <a:off x="4979324" y="1658293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Cocoa</a:t>
          </a:r>
        </a:p>
      </dsp:txBody>
      <dsp:txXfrm>
        <a:off x="4979324" y="1658293"/>
        <a:ext cx="1278028" cy="542193"/>
      </dsp:txXfrm>
    </dsp:sp>
    <dsp:sp modelId="{1D4B2BA7-BDCC-40DF-9E84-F5E0E397A358}">
      <dsp:nvSpPr>
        <dsp:cNvPr id="0" name=""/>
        <dsp:cNvSpPr/>
      </dsp:nvSpPr>
      <dsp:spPr>
        <a:xfrm>
          <a:off x="2760" y="2788573"/>
          <a:ext cx="542193" cy="54219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5E61C-D333-4EED-8DE4-29DB4E2981CA}">
      <dsp:nvSpPr>
        <dsp:cNvPr id="0" name=""/>
        <dsp:cNvSpPr/>
      </dsp:nvSpPr>
      <dsp:spPr>
        <a:xfrm>
          <a:off x="116621" y="2902434"/>
          <a:ext cx="314472" cy="31447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569C2-1F18-41A0-9691-89994BB69C9D}">
      <dsp:nvSpPr>
        <dsp:cNvPr id="0" name=""/>
        <dsp:cNvSpPr/>
      </dsp:nvSpPr>
      <dsp:spPr>
        <a:xfrm>
          <a:off x="661139" y="2788573"/>
          <a:ext cx="1278028" cy="542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Icing sugar</a:t>
          </a:r>
        </a:p>
      </dsp:txBody>
      <dsp:txXfrm>
        <a:off x="661139" y="2788573"/>
        <a:ext cx="1278028" cy="542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B3830-9925-4FE4-80EF-3EADB9E7C130}">
      <dsp:nvSpPr>
        <dsp:cNvPr id="0" name=""/>
        <dsp:cNvSpPr/>
      </dsp:nvSpPr>
      <dsp:spPr>
        <a:xfrm>
          <a:off x="738571" y="771677"/>
          <a:ext cx="919704" cy="91970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FBF39-54C2-464C-9EC1-AEABE9801322}">
      <dsp:nvSpPr>
        <dsp:cNvPr id="0" name=""/>
        <dsp:cNvSpPr/>
      </dsp:nvSpPr>
      <dsp:spPr>
        <a:xfrm>
          <a:off x="176529" y="2100744"/>
          <a:ext cx="2043787" cy="1399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Need to know what you are baking, for who and how many</a:t>
          </a:r>
        </a:p>
      </dsp:txBody>
      <dsp:txXfrm>
        <a:off x="176529" y="2100744"/>
        <a:ext cx="2043787" cy="1399326"/>
      </dsp:txXfrm>
    </dsp:sp>
    <dsp:sp modelId="{04729395-826D-4FA3-B1F1-A7FE23BCDB3A}">
      <dsp:nvSpPr>
        <dsp:cNvPr id="0" name=""/>
        <dsp:cNvSpPr/>
      </dsp:nvSpPr>
      <dsp:spPr>
        <a:xfrm>
          <a:off x="3140021" y="771677"/>
          <a:ext cx="919704" cy="91970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7000" b="-17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36707-BD21-4998-91A4-90FC5ADBD454}">
      <dsp:nvSpPr>
        <dsp:cNvPr id="0" name=""/>
        <dsp:cNvSpPr/>
      </dsp:nvSpPr>
      <dsp:spPr>
        <a:xfrm>
          <a:off x="2577979" y="2100744"/>
          <a:ext cx="2043787" cy="1399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Need to know how to bake in the right quantities and combinations </a:t>
          </a:r>
        </a:p>
      </dsp:txBody>
      <dsp:txXfrm>
        <a:off x="2577979" y="2100744"/>
        <a:ext cx="2043787" cy="1399326"/>
      </dsp:txXfrm>
    </dsp:sp>
    <dsp:sp modelId="{FA199CAC-17A5-4C67-82A9-F85420CDB6B9}">
      <dsp:nvSpPr>
        <dsp:cNvPr id="0" name=""/>
        <dsp:cNvSpPr/>
      </dsp:nvSpPr>
      <dsp:spPr>
        <a:xfrm>
          <a:off x="5541471" y="771677"/>
          <a:ext cx="919704" cy="91970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10108-7C4A-44CF-A984-17877A23F5B4}">
      <dsp:nvSpPr>
        <dsp:cNvPr id="0" name=""/>
        <dsp:cNvSpPr/>
      </dsp:nvSpPr>
      <dsp:spPr>
        <a:xfrm>
          <a:off x="4979429" y="2100744"/>
          <a:ext cx="2043787" cy="1399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But a recipe without the resources needed to produce a good product is not any good </a:t>
          </a:r>
        </a:p>
      </dsp:txBody>
      <dsp:txXfrm>
        <a:off x="4979429" y="2100744"/>
        <a:ext cx="2043787" cy="1399326"/>
      </dsp:txXfrm>
    </dsp:sp>
    <dsp:sp modelId="{4825727A-62CF-469F-9087-025920520959}">
      <dsp:nvSpPr>
        <dsp:cNvPr id="0" name=""/>
        <dsp:cNvSpPr/>
      </dsp:nvSpPr>
      <dsp:spPr>
        <a:xfrm>
          <a:off x="7942921" y="771677"/>
          <a:ext cx="919704" cy="919704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025F8-0AD1-41E0-87E4-49B98C8ECA39}">
      <dsp:nvSpPr>
        <dsp:cNvPr id="0" name=""/>
        <dsp:cNvSpPr/>
      </dsp:nvSpPr>
      <dsp:spPr>
        <a:xfrm>
          <a:off x="7380880" y="2100744"/>
          <a:ext cx="2043787" cy="1399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 to all know what a good product looks like and how you know if you have baked a good product</a:t>
          </a:r>
        </a:p>
      </dsp:txBody>
      <dsp:txXfrm>
        <a:off x="7380880" y="2100744"/>
        <a:ext cx="2043787" cy="1399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9209D-6FE8-4D84-962D-8ADDF8E4A9A8}">
      <dsp:nvSpPr>
        <dsp:cNvPr id="0" name=""/>
        <dsp:cNvSpPr/>
      </dsp:nvSpPr>
      <dsp:spPr>
        <a:xfrm>
          <a:off x="7033616" y="1531966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031378" y="334494"/>
              </a:lnTo>
              <a:lnTo>
                <a:pt x="1031378" y="490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28F9E-B0E8-4DE4-83C2-8C4658BE3CDA}">
      <dsp:nvSpPr>
        <dsp:cNvPr id="0" name=""/>
        <dsp:cNvSpPr/>
      </dsp:nvSpPr>
      <dsp:spPr>
        <a:xfrm>
          <a:off x="6002237" y="3094505"/>
          <a:ext cx="3094136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3094136" y="334494"/>
              </a:lnTo>
              <a:lnTo>
                <a:pt x="3094136" y="490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58F2B-44F2-41D4-A93C-84915D741A8F}">
      <dsp:nvSpPr>
        <dsp:cNvPr id="0" name=""/>
        <dsp:cNvSpPr/>
      </dsp:nvSpPr>
      <dsp:spPr>
        <a:xfrm>
          <a:off x="6002237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1031378" y="334494"/>
              </a:lnTo>
              <a:lnTo>
                <a:pt x="1031378" y="490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F2F2B-7A8E-4594-873F-70AF4D59B191}">
      <dsp:nvSpPr>
        <dsp:cNvPr id="0" name=""/>
        <dsp:cNvSpPr/>
      </dsp:nvSpPr>
      <dsp:spPr>
        <a:xfrm>
          <a:off x="4970858" y="3094505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1031378" y="0"/>
              </a:moveTo>
              <a:lnTo>
                <a:pt x="1031378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B80F-842F-4056-94EC-B11F2A5BEE40}">
      <dsp:nvSpPr>
        <dsp:cNvPr id="0" name=""/>
        <dsp:cNvSpPr/>
      </dsp:nvSpPr>
      <dsp:spPr>
        <a:xfrm>
          <a:off x="2908101" y="4657044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4"/>
              </a:lnTo>
              <a:lnTo>
                <a:pt x="2062757" y="334494"/>
              </a:lnTo>
              <a:lnTo>
                <a:pt x="2062757" y="490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EEC12-B80F-4DE2-A765-396DC4438B64}">
      <dsp:nvSpPr>
        <dsp:cNvPr id="0" name=""/>
        <dsp:cNvSpPr/>
      </dsp:nvSpPr>
      <dsp:spPr>
        <a:xfrm>
          <a:off x="2862381" y="4657044"/>
          <a:ext cx="91440" cy="490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F51E0-F33C-4B7F-8E0B-6E1DF32178F8}">
      <dsp:nvSpPr>
        <dsp:cNvPr id="0" name=""/>
        <dsp:cNvSpPr/>
      </dsp:nvSpPr>
      <dsp:spPr>
        <a:xfrm>
          <a:off x="845343" y="4657044"/>
          <a:ext cx="2062757" cy="490842"/>
        </a:xfrm>
        <a:custGeom>
          <a:avLst/>
          <a:gdLst/>
          <a:ahLst/>
          <a:cxnLst/>
          <a:rect l="0" t="0" r="0" b="0"/>
          <a:pathLst>
            <a:path>
              <a:moveTo>
                <a:pt x="2062757" y="0"/>
              </a:moveTo>
              <a:lnTo>
                <a:pt x="2062757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A6874-A8BE-4CAC-A50D-92BA833C73ED}">
      <dsp:nvSpPr>
        <dsp:cNvPr id="0" name=""/>
        <dsp:cNvSpPr/>
      </dsp:nvSpPr>
      <dsp:spPr>
        <a:xfrm>
          <a:off x="2908101" y="3094505"/>
          <a:ext cx="3094136" cy="490842"/>
        </a:xfrm>
        <a:custGeom>
          <a:avLst/>
          <a:gdLst/>
          <a:ahLst/>
          <a:cxnLst/>
          <a:rect l="0" t="0" r="0" b="0"/>
          <a:pathLst>
            <a:path>
              <a:moveTo>
                <a:pt x="3094136" y="0"/>
              </a:moveTo>
              <a:lnTo>
                <a:pt x="3094136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2584-DD71-423B-BCFD-836A4A22103A}">
      <dsp:nvSpPr>
        <dsp:cNvPr id="0" name=""/>
        <dsp:cNvSpPr/>
      </dsp:nvSpPr>
      <dsp:spPr>
        <a:xfrm>
          <a:off x="6002237" y="1531966"/>
          <a:ext cx="1031378" cy="490842"/>
        </a:xfrm>
        <a:custGeom>
          <a:avLst/>
          <a:gdLst/>
          <a:ahLst/>
          <a:cxnLst/>
          <a:rect l="0" t="0" r="0" b="0"/>
          <a:pathLst>
            <a:path>
              <a:moveTo>
                <a:pt x="1031378" y="0"/>
              </a:moveTo>
              <a:lnTo>
                <a:pt x="1031378" y="334494"/>
              </a:lnTo>
              <a:lnTo>
                <a:pt x="0" y="334494"/>
              </a:lnTo>
              <a:lnTo>
                <a:pt x="0" y="490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6603C-1362-4460-9944-0B8C254DED61}">
      <dsp:nvSpPr>
        <dsp:cNvPr id="0" name=""/>
        <dsp:cNvSpPr/>
      </dsp:nvSpPr>
      <dsp:spPr>
        <a:xfrm>
          <a:off x="6189761" y="460269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F11E6-3C74-4BDF-8D64-97ED33C55715}">
      <dsp:nvSpPr>
        <dsp:cNvPr id="0" name=""/>
        <dsp:cNvSpPr/>
      </dsp:nvSpPr>
      <dsp:spPr>
        <a:xfrm>
          <a:off x="6377284" y="638417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Global treaty and development commitments create a duty on governments to realise early child development</a:t>
          </a:r>
        </a:p>
      </dsp:txBody>
      <dsp:txXfrm>
        <a:off x="6408673" y="669806"/>
        <a:ext cx="1624932" cy="1008918"/>
      </dsp:txXfrm>
    </dsp:sp>
    <dsp:sp modelId="{522FA623-4A20-4F24-90A5-F82C12694673}">
      <dsp:nvSpPr>
        <dsp:cNvPr id="0" name=""/>
        <dsp:cNvSpPr/>
      </dsp:nvSpPr>
      <dsp:spPr>
        <a:xfrm>
          <a:off x="5158382" y="2022808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719036-81F8-416B-88C3-99718CAD48BC}">
      <dsp:nvSpPr>
        <dsp:cNvPr id="0" name=""/>
        <dsp:cNvSpPr/>
      </dsp:nvSpPr>
      <dsp:spPr>
        <a:xfrm>
          <a:off x="5345905" y="2200955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Integrated Multisectoral ECD policy and  Programme/ Recipe </a:t>
          </a:r>
        </a:p>
      </dsp:txBody>
      <dsp:txXfrm>
        <a:off x="5377294" y="2232344"/>
        <a:ext cx="1624932" cy="1008918"/>
      </dsp:txXfrm>
    </dsp:sp>
    <dsp:sp modelId="{0D50A178-EC3C-4F4C-82E7-66854CE5FFF9}">
      <dsp:nvSpPr>
        <dsp:cNvPr id="0" name=""/>
        <dsp:cNvSpPr/>
      </dsp:nvSpPr>
      <dsp:spPr>
        <a:xfrm>
          <a:off x="2064245" y="3585347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CB97CE-E652-4BA9-B508-3C5243B8F8B9}">
      <dsp:nvSpPr>
        <dsp:cNvPr id="0" name=""/>
        <dsp:cNvSpPr/>
      </dsp:nvSpPr>
      <dsp:spPr>
        <a:xfrm>
          <a:off x="2251769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Multi-sectoral support across the life cycle of every young child</a:t>
          </a:r>
        </a:p>
      </dsp:txBody>
      <dsp:txXfrm>
        <a:off x="2283158" y="3794883"/>
        <a:ext cx="1624932" cy="1008918"/>
      </dsp:txXfrm>
    </dsp:sp>
    <dsp:sp modelId="{D03E8181-CC83-47CE-8B92-12C6F8BCBB6D}">
      <dsp:nvSpPr>
        <dsp:cNvPr id="0" name=""/>
        <dsp:cNvSpPr/>
      </dsp:nvSpPr>
      <dsp:spPr>
        <a:xfrm>
          <a:off x="1488" y="5147886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A5AA6-DF1F-409B-8389-93273F2591C9}">
      <dsp:nvSpPr>
        <dsp:cNvPr id="0" name=""/>
        <dsp:cNvSpPr/>
      </dsp:nvSpPr>
      <dsp:spPr>
        <a:xfrm>
          <a:off x="189011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Sustained quality services across five domains</a:t>
          </a:r>
        </a:p>
      </dsp:txBody>
      <dsp:txXfrm>
        <a:off x="220400" y="5357422"/>
        <a:ext cx="1624932" cy="1008918"/>
      </dsp:txXfrm>
    </dsp:sp>
    <dsp:sp modelId="{760D76FD-18EB-4921-98DB-5B8F247BA2F4}">
      <dsp:nvSpPr>
        <dsp:cNvPr id="0" name=""/>
        <dsp:cNvSpPr/>
      </dsp:nvSpPr>
      <dsp:spPr>
        <a:xfrm>
          <a:off x="2064245" y="5147886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13FCF6-58D5-43F4-A336-88DB673C32C8}">
      <dsp:nvSpPr>
        <dsp:cNvPr id="0" name=""/>
        <dsp:cNvSpPr/>
      </dsp:nvSpPr>
      <dsp:spPr>
        <a:xfrm>
          <a:off x="2251769" y="5326033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Universal basic services</a:t>
          </a:r>
        </a:p>
      </dsp:txBody>
      <dsp:txXfrm>
        <a:off x="2283158" y="5357422"/>
        <a:ext cx="1624932" cy="1008918"/>
      </dsp:txXfrm>
    </dsp:sp>
    <dsp:sp modelId="{EFD585D0-234D-4E7F-AF99-5B0E6058590B}">
      <dsp:nvSpPr>
        <dsp:cNvPr id="0" name=""/>
        <dsp:cNvSpPr/>
      </dsp:nvSpPr>
      <dsp:spPr>
        <a:xfrm>
          <a:off x="4127003" y="5147886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2D1370-38E9-4514-B57D-1846B8519DF7}">
      <dsp:nvSpPr>
        <dsp:cNvPr id="0" name=""/>
        <dsp:cNvSpPr/>
      </dsp:nvSpPr>
      <dsp:spPr>
        <a:xfrm>
          <a:off x="4314526" y="5326033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Specialised services for children at higher risk</a:t>
          </a:r>
        </a:p>
      </dsp:txBody>
      <dsp:txXfrm>
        <a:off x="4345915" y="5357422"/>
        <a:ext cx="1624932" cy="1008918"/>
      </dsp:txXfrm>
    </dsp:sp>
    <dsp:sp modelId="{A40CCE8A-6D8B-4B03-92EB-8C004762EB88}">
      <dsp:nvSpPr>
        <dsp:cNvPr id="0" name=""/>
        <dsp:cNvSpPr/>
      </dsp:nvSpPr>
      <dsp:spPr>
        <a:xfrm>
          <a:off x="4127003" y="3585347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AAA0E7-AB04-42DE-A460-EBD5E6EB7B5D}">
      <dsp:nvSpPr>
        <dsp:cNvPr id="0" name=""/>
        <dsp:cNvSpPr/>
      </dsp:nvSpPr>
      <dsp:spPr>
        <a:xfrm>
          <a:off x="4314526" y="3763494"/>
          <a:ext cx="1687710" cy="1071696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Services in appropriate combinations to address risks faced by families</a:t>
          </a:r>
        </a:p>
      </dsp:txBody>
      <dsp:txXfrm>
        <a:off x="4345915" y="3794883"/>
        <a:ext cx="1624932" cy="1008918"/>
      </dsp:txXfrm>
    </dsp:sp>
    <dsp:sp modelId="{12B09946-1F9D-4144-9918-AA39C97BC6AE}">
      <dsp:nvSpPr>
        <dsp:cNvPr id="0" name=""/>
        <dsp:cNvSpPr/>
      </dsp:nvSpPr>
      <dsp:spPr>
        <a:xfrm>
          <a:off x="6189761" y="3585347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B45913-B21E-4F2D-8F9E-C0FAC0E76D9A}">
      <dsp:nvSpPr>
        <dsp:cNvPr id="0" name=""/>
        <dsp:cNvSpPr/>
      </dsp:nvSpPr>
      <dsp:spPr>
        <a:xfrm>
          <a:off x="6377284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 enable parents, families and caregivers to provide the nurturing care needed</a:t>
          </a:r>
        </a:p>
      </dsp:txBody>
      <dsp:txXfrm>
        <a:off x="6408673" y="3794883"/>
        <a:ext cx="1624932" cy="1008918"/>
      </dsp:txXfrm>
    </dsp:sp>
    <dsp:sp modelId="{EBA9877B-CF28-45A5-A70A-BAB992045B49}">
      <dsp:nvSpPr>
        <dsp:cNvPr id="0" name=""/>
        <dsp:cNvSpPr/>
      </dsp:nvSpPr>
      <dsp:spPr>
        <a:xfrm>
          <a:off x="8252518" y="3585347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2149B3-2A47-4197-AF45-74D66A3EF3B1}">
      <dsp:nvSpPr>
        <dsp:cNvPr id="0" name=""/>
        <dsp:cNvSpPr/>
      </dsp:nvSpPr>
      <dsp:spPr>
        <a:xfrm>
          <a:off x="8440042" y="3763494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Integrated programmes to reach all and provide</a:t>
          </a:r>
        </a:p>
      </dsp:txBody>
      <dsp:txXfrm>
        <a:off x="8471431" y="3794883"/>
        <a:ext cx="1624932" cy="1008918"/>
      </dsp:txXfrm>
    </dsp:sp>
    <dsp:sp modelId="{ED654C7B-1AC9-4674-ABDA-C649240EA283}">
      <dsp:nvSpPr>
        <dsp:cNvPr id="0" name=""/>
        <dsp:cNvSpPr/>
      </dsp:nvSpPr>
      <dsp:spPr>
        <a:xfrm>
          <a:off x="7221140" y="2022808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743F04-97DA-4610-B0CB-B521B9A2E145}">
      <dsp:nvSpPr>
        <dsp:cNvPr id="0" name=""/>
        <dsp:cNvSpPr/>
      </dsp:nvSpPr>
      <dsp:spPr>
        <a:xfrm>
          <a:off x="7408663" y="2200955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Aligned sectoral policies – health, education, protection, wash, social security</a:t>
          </a:r>
        </a:p>
      </dsp:txBody>
      <dsp:txXfrm>
        <a:off x="7440052" y="2232344"/>
        <a:ext cx="1624932" cy="1008918"/>
      </dsp:txXfrm>
    </dsp:sp>
    <dsp:sp modelId="{17A09CF4-9670-4E73-BE53-395BB91EACB2}">
      <dsp:nvSpPr>
        <dsp:cNvPr id="0" name=""/>
        <dsp:cNvSpPr/>
      </dsp:nvSpPr>
      <dsp:spPr>
        <a:xfrm>
          <a:off x="8252518" y="460269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7740A5-AC7D-4547-B071-835C6CF04B23}">
      <dsp:nvSpPr>
        <dsp:cNvPr id="0" name=""/>
        <dsp:cNvSpPr/>
      </dsp:nvSpPr>
      <dsp:spPr>
        <a:xfrm>
          <a:off x="8440042" y="638417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Regional and sub-regional commitments implicitly obligate equal and optimal ECD</a:t>
          </a:r>
        </a:p>
      </dsp:txBody>
      <dsp:txXfrm>
        <a:off x="8471431" y="669806"/>
        <a:ext cx="1624932" cy="1008918"/>
      </dsp:txXfrm>
    </dsp:sp>
    <dsp:sp modelId="{0DCBC065-C08F-4463-9C79-F480FBA48951}">
      <dsp:nvSpPr>
        <dsp:cNvPr id="0" name=""/>
        <dsp:cNvSpPr/>
      </dsp:nvSpPr>
      <dsp:spPr>
        <a:xfrm>
          <a:off x="10315276" y="460269"/>
          <a:ext cx="1687710" cy="1071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4EB913-1748-4F7E-BB25-5680E978F818}">
      <dsp:nvSpPr>
        <dsp:cNvPr id="0" name=""/>
        <dsp:cNvSpPr/>
      </dsp:nvSpPr>
      <dsp:spPr>
        <a:xfrm>
          <a:off x="10502799" y="638417"/>
          <a:ext cx="1687710" cy="1071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Nurturing care framework harnesses evidence and provides guidelines on how to fulfil the implementation responsibilities</a:t>
          </a:r>
        </a:p>
      </dsp:txBody>
      <dsp:txXfrm>
        <a:off x="10534188" y="669806"/>
        <a:ext cx="1624932" cy="10089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4DC4F-F2FB-4047-93E8-C5077DC9D1F4}">
      <dsp:nvSpPr>
        <dsp:cNvPr id="0" name=""/>
        <dsp:cNvSpPr/>
      </dsp:nvSpPr>
      <dsp:spPr>
        <a:xfrm>
          <a:off x="0" y="0"/>
          <a:ext cx="12192000" cy="6600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It is for this reason that optimal early development cannot be achieved without a supporting system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Nurturing Care Framework therefore calls on government to develop a national inclusive multi-sectoral public ECD system  to operationalise the NCF to universal, sustained nurturing care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 system is built on the following foundational building blocks to provide leadership and a mandate to all role players to provide the services required to secure nurturing care through their aligned sector -systems</a:t>
          </a:r>
        </a:p>
      </dsp:txBody>
      <dsp:txXfrm>
        <a:off x="0" y="0"/>
        <a:ext cx="12192000" cy="3564445"/>
      </dsp:txXfrm>
    </dsp:sp>
    <dsp:sp modelId="{CCB230D2-AB0D-41AE-804A-EE0BEE48D53C}">
      <dsp:nvSpPr>
        <dsp:cNvPr id="0" name=""/>
        <dsp:cNvSpPr/>
      </dsp:nvSpPr>
      <dsp:spPr>
        <a:xfrm>
          <a:off x="1488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/>
            <a:t>National multi-sectoral ECD policy that defines a shared ECD goal and a government-wide mandate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&amp;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Aligned sectoral policies and laws</a:t>
          </a:r>
        </a:p>
      </dsp:txBody>
      <dsp:txXfrm>
        <a:off x="1488" y="3432429"/>
        <a:ext cx="1741289" cy="3036379"/>
      </dsp:txXfrm>
    </dsp:sp>
    <dsp:sp modelId="{9531ADE0-51C4-4683-BEBB-F24DBDE390FD}">
      <dsp:nvSpPr>
        <dsp:cNvPr id="0" name=""/>
        <dsp:cNvSpPr/>
      </dsp:nvSpPr>
      <dsp:spPr>
        <a:xfrm>
          <a:off x="1742777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Integrated, inclusive ECD programme committing to provide combinations of services</a:t>
          </a:r>
        </a:p>
      </dsp:txBody>
      <dsp:txXfrm>
        <a:off x="1742777" y="3432429"/>
        <a:ext cx="1741289" cy="3036379"/>
      </dsp:txXfrm>
    </dsp:sp>
    <dsp:sp modelId="{9D06E4A7-B13B-4DAA-8CA9-94308946C9B8}">
      <dsp:nvSpPr>
        <dsp:cNvPr id="0" name=""/>
        <dsp:cNvSpPr/>
      </dsp:nvSpPr>
      <dsp:spPr>
        <a:xfrm>
          <a:off x="3484066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Human resources for the development, delivery, monitoring and ongoing quality improvement of all services</a:t>
          </a:r>
        </a:p>
      </dsp:txBody>
      <dsp:txXfrm>
        <a:off x="3484066" y="3432429"/>
        <a:ext cx="1741289" cy="3036379"/>
      </dsp:txXfrm>
    </dsp:sp>
    <dsp:sp modelId="{EC848982-A535-4927-8174-935A06790EED}">
      <dsp:nvSpPr>
        <dsp:cNvPr id="0" name=""/>
        <dsp:cNvSpPr/>
      </dsp:nvSpPr>
      <dsp:spPr>
        <a:xfrm>
          <a:off x="5225355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Infrastructure to support the policy, system and programmes</a:t>
          </a:r>
        </a:p>
      </dsp:txBody>
      <dsp:txXfrm>
        <a:off x="5225355" y="3432429"/>
        <a:ext cx="1741289" cy="3036379"/>
      </dsp:txXfrm>
    </dsp:sp>
    <dsp:sp modelId="{0826C33D-D9B9-468E-A546-A0DB496309EE}">
      <dsp:nvSpPr>
        <dsp:cNvPr id="0" name=""/>
        <dsp:cNvSpPr/>
      </dsp:nvSpPr>
      <dsp:spPr>
        <a:xfrm>
          <a:off x="6966644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Adequate and sustainable financial resources</a:t>
          </a:r>
        </a:p>
      </dsp:txBody>
      <dsp:txXfrm>
        <a:off x="6966644" y="3432429"/>
        <a:ext cx="1741289" cy="3036379"/>
      </dsp:txXfrm>
    </dsp:sp>
    <dsp:sp modelId="{9F8F8F75-429B-446A-833A-9F271D35269E}">
      <dsp:nvSpPr>
        <dsp:cNvPr id="0" name=""/>
        <dsp:cNvSpPr/>
      </dsp:nvSpPr>
      <dsp:spPr>
        <a:xfrm>
          <a:off x="8707933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Information management system for evidence-based planning, monitoring and evaluation of outcomes</a:t>
          </a:r>
        </a:p>
      </dsp:txBody>
      <dsp:txXfrm>
        <a:off x="8707933" y="3432429"/>
        <a:ext cx="1741289" cy="3036379"/>
      </dsp:txXfrm>
    </dsp:sp>
    <dsp:sp modelId="{F564B293-1B7B-4822-BC88-2D5ED3DD0F95}">
      <dsp:nvSpPr>
        <dsp:cNvPr id="0" name=""/>
        <dsp:cNvSpPr/>
      </dsp:nvSpPr>
      <dsp:spPr>
        <a:xfrm>
          <a:off x="10449222" y="3432429"/>
          <a:ext cx="1741289" cy="3036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National and sectoral leadership and coordination of ECD as a national development priority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</dsp:txBody>
      <dsp:txXfrm>
        <a:off x="10449222" y="3432429"/>
        <a:ext cx="1741289" cy="30363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BCD06-5FB2-4698-83E4-696511B88CA3}">
      <dsp:nvSpPr>
        <dsp:cNvPr id="0" name=""/>
        <dsp:cNvSpPr/>
      </dsp:nvSpPr>
      <dsp:spPr>
        <a:xfrm>
          <a:off x="1419" y="0"/>
          <a:ext cx="3690493" cy="4239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Health ministry recognises ECD as development priority mainstreams its responsibilities</a:t>
          </a:r>
        </a:p>
      </dsp:txBody>
      <dsp:txXfrm>
        <a:off x="1419" y="0"/>
        <a:ext cx="3690493" cy="1271780"/>
      </dsp:txXfrm>
    </dsp:sp>
    <dsp:sp modelId="{0DC7119F-EB91-422D-A9CF-F6637BA70E55}">
      <dsp:nvSpPr>
        <dsp:cNvPr id="0" name=""/>
        <dsp:cNvSpPr/>
      </dsp:nvSpPr>
      <dsp:spPr>
        <a:xfrm>
          <a:off x="370468" y="1274367"/>
          <a:ext cx="2952394" cy="347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Strategic plan</a:t>
          </a:r>
        </a:p>
      </dsp:txBody>
      <dsp:txXfrm>
        <a:off x="380635" y="1284534"/>
        <a:ext cx="2932060" cy="326797"/>
      </dsp:txXfrm>
    </dsp:sp>
    <dsp:sp modelId="{9248D110-391B-457E-937F-D59021987984}">
      <dsp:nvSpPr>
        <dsp:cNvPr id="0" name=""/>
        <dsp:cNvSpPr/>
      </dsp:nvSpPr>
      <dsp:spPr>
        <a:xfrm>
          <a:off x="370468" y="1674903"/>
          <a:ext cx="2952394" cy="347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Annual performance plan</a:t>
          </a:r>
        </a:p>
      </dsp:txBody>
      <dsp:txXfrm>
        <a:off x="380635" y="1685070"/>
        <a:ext cx="2932060" cy="326797"/>
      </dsp:txXfrm>
    </dsp:sp>
    <dsp:sp modelId="{B55CC529-0B0A-46DD-86C5-2C726F002492}">
      <dsp:nvSpPr>
        <dsp:cNvPr id="0" name=""/>
        <dsp:cNvSpPr/>
      </dsp:nvSpPr>
      <dsp:spPr>
        <a:xfrm>
          <a:off x="370468" y="2075439"/>
          <a:ext cx="2952394" cy="347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Programmes</a:t>
          </a:r>
        </a:p>
      </dsp:txBody>
      <dsp:txXfrm>
        <a:off x="380635" y="2085606"/>
        <a:ext cx="2932060" cy="326797"/>
      </dsp:txXfrm>
    </dsp:sp>
    <dsp:sp modelId="{79C0D902-F4A0-4E12-9D6E-C3580D706F4F}">
      <dsp:nvSpPr>
        <dsp:cNvPr id="0" name=""/>
        <dsp:cNvSpPr/>
      </dsp:nvSpPr>
      <dsp:spPr>
        <a:xfrm>
          <a:off x="370468" y="2475976"/>
          <a:ext cx="2952394" cy="347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Budget </a:t>
          </a:r>
        </a:p>
      </dsp:txBody>
      <dsp:txXfrm>
        <a:off x="380635" y="2486143"/>
        <a:ext cx="2932060" cy="326797"/>
      </dsp:txXfrm>
    </dsp:sp>
    <dsp:sp modelId="{DBECB51A-D24B-4C92-8729-2AB073035BD4}">
      <dsp:nvSpPr>
        <dsp:cNvPr id="0" name=""/>
        <dsp:cNvSpPr/>
      </dsp:nvSpPr>
      <dsp:spPr>
        <a:xfrm>
          <a:off x="370468" y="2876512"/>
          <a:ext cx="2952394" cy="347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Human resources plans, systems and capacity development</a:t>
          </a:r>
        </a:p>
      </dsp:txBody>
      <dsp:txXfrm>
        <a:off x="380635" y="2886679"/>
        <a:ext cx="2932060" cy="326797"/>
      </dsp:txXfrm>
    </dsp:sp>
    <dsp:sp modelId="{4BE11204-D481-4A94-99D6-6158F5E55D88}">
      <dsp:nvSpPr>
        <dsp:cNvPr id="0" name=""/>
        <dsp:cNvSpPr/>
      </dsp:nvSpPr>
      <dsp:spPr>
        <a:xfrm>
          <a:off x="370468" y="3277048"/>
          <a:ext cx="2952394" cy="347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Infrastructure</a:t>
          </a:r>
        </a:p>
      </dsp:txBody>
      <dsp:txXfrm>
        <a:off x="380635" y="3287215"/>
        <a:ext cx="2932060" cy="326797"/>
      </dsp:txXfrm>
    </dsp:sp>
    <dsp:sp modelId="{899A7B7C-1AE9-4CA3-8008-02E57965792E}">
      <dsp:nvSpPr>
        <dsp:cNvPr id="0" name=""/>
        <dsp:cNvSpPr/>
      </dsp:nvSpPr>
      <dsp:spPr>
        <a:xfrm>
          <a:off x="370468" y="3677584"/>
          <a:ext cx="2952394" cy="347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Information management system</a:t>
          </a:r>
        </a:p>
      </dsp:txBody>
      <dsp:txXfrm>
        <a:off x="380635" y="3687751"/>
        <a:ext cx="2932060" cy="326797"/>
      </dsp:txXfrm>
    </dsp:sp>
    <dsp:sp modelId="{CF88E5CE-0F25-44F5-8072-B52E237080F2}">
      <dsp:nvSpPr>
        <dsp:cNvPr id="0" name=""/>
        <dsp:cNvSpPr/>
      </dsp:nvSpPr>
      <dsp:spPr>
        <a:xfrm>
          <a:off x="3968699" y="0"/>
          <a:ext cx="3690493" cy="4239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Development ministry</a:t>
          </a:r>
        </a:p>
      </dsp:txBody>
      <dsp:txXfrm>
        <a:off x="3968699" y="0"/>
        <a:ext cx="3690493" cy="1271780"/>
      </dsp:txXfrm>
    </dsp:sp>
    <dsp:sp modelId="{66A9C81F-3468-41AF-BF6C-BEF79B0826F2}">
      <dsp:nvSpPr>
        <dsp:cNvPr id="0" name=""/>
        <dsp:cNvSpPr/>
      </dsp:nvSpPr>
      <dsp:spPr>
        <a:xfrm>
          <a:off x="4337748" y="1274367"/>
          <a:ext cx="2952394" cy="347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Strategic plan</a:t>
          </a:r>
        </a:p>
      </dsp:txBody>
      <dsp:txXfrm>
        <a:off x="4347915" y="1284534"/>
        <a:ext cx="2932060" cy="326797"/>
      </dsp:txXfrm>
    </dsp:sp>
    <dsp:sp modelId="{3D4F9DCB-C334-4471-A266-6EFB3DB09792}">
      <dsp:nvSpPr>
        <dsp:cNvPr id="0" name=""/>
        <dsp:cNvSpPr/>
      </dsp:nvSpPr>
      <dsp:spPr>
        <a:xfrm>
          <a:off x="4337748" y="1674903"/>
          <a:ext cx="2952394" cy="347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Annual performance plan</a:t>
          </a:r>
        </a:p>
      </dsp:txBody>
      <dsp:txXfrm>
        <a:off x="4347915" y="1685070"/>
        <a:ext cx="2932060" cy="326797"/>
      </dsp:txXfrm>
    </dsp:sp>
    <dsp:sp modelId="{6C4562CF-8C55-4076-AA78-79DA3ECAA06F}">
      <dsp:nvSpPr>
        <dsp:cNvPr id="0" name=""/>
        <dsp:cNvSpPr/>
      </dsp:nvSpPr>
      <dsp:spPr>
        <a:xfrm>
          <a:off x="4337748" y="2075439"/>
          <a:ext cx="2952394" cy="347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Programmes</a:t>
          </a:r>
        </a:p>
      </dsp:txBody>
      <dsp:txXfrm>
        <a:off x="4347915" y="2085606"/>
        <a:ext cx="2932060" cy="326797"/>
      </dsp:txXfrm>
    </dsp:sp>
    <dsp:sp modelId="{61AF0A9A-8946-4900-917C-FED34233C117}">
      <dsp:nvSpPr>
        <dsp:cNvPr id="0" name=""/>
        <dsp:cNvSpPr/>
      </dsp:nvSpPr>
      <dsp:spPr>
        <a:xfrm>
          <a:off x="4337748" y="2475976"/>
          <a:ext cx="2952394" cy="347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Budget</a:t>
          </a:r>
        </a:p>
      </dsp:txBody>
      <dsp:txXfrm>
        <a:off x="4347915" y="2486143"/>
        <a:ext cx="2932060" cy="326797"/>
      </dsp:txXfrm>
    </dsp:sp>
    <dsp:sp modelId="{B19899FC-E187-4CB5-9AA8-209D3C3D02BC}">
      <dsp:nvSpPr>
        <dsp:cNvPr id="0" name=""/>
        <dsp:cNvSpPr/>
      </dsp:nvSpPr>
      <dsp:spPr>
        <a:xfrm>
          <a:off x="4337748" y="2876512"/>
          <a:ext cx="2952394" cy="347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347915" y="2886679"/>
        <a:ext cx="2932060" cy="326797"/>
      </dsp:txXfrm>
    </dsp:sp>
    <dsp:sp modelId="{A8E208E1-5349-464B-BABC-5716129324E8}">
      <dsp:nvSpPr>
        <dsp:cNvPr id="0" name=""/>
        <dsp:cNvSpPr/>
      </dsp:nvSpPr>
      <dsp:spPr>
        <a:xfrm>
          <a:off x="4337748" y="3277048"/>
          <a:ext cx="2952394" cy="347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Infrastructure</a:t>
          </a:r>
        </a:p>
      </dsp:txBody>
      <dsp:txXfrm>
        <a:off x="4347915" y="3287215"/>
        <a:ext cx="2932060" cy="326797"/>
      </dsp:txXfrm>
    </dsp:sp>
    <dsp:sp modelId="{10685607-6DC6-48F0-AF0B-93919AA9D77F}">
      <dsp:nvSpPr>
        <dsp:cNvPr id="0" name=""/>
        <dsp:cNvSpPr/>
      </dsp:nvSpPr>
      <dsp:spPr>
        <a:xfrm>
          <a:off x="4337748" y="3677584"/>
          <a:ext cx="2952394" cy="347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Information management system</a:t>
          </a:r>
        </a:p>
      </dsp:txBody>
      <dsp:txXfrm>
        <a:off x="4347915" y="3687751"/>
        <a:ext cx="2932060" cy="326797"/>
      </dsp:txXfrm>
    </dsp:sp>
    <dsp:sp modelId="{F0DB95A4-EE16-4CAB-80A1-602416FBA2EB}">
      <dsp:nvSpPr>
        <dsp:cNvPr id="0" name=""/>
        <dsp:cNvSpPr/>
      </dsp:nvSpPr>
      <dsp:spPr>
        <a:xfrm>
          <a:off x="7935979" y="0"/>
          <a:ext cx="3690493" cy="42392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Ministry of education and all other ministries</a:t>
          </a:r>
        </a:p>
      </dsp:txBody>
      <dsp:txXfrm>
        <a:off x="7935979" y="0"/>
        <a:ext cx="3690493" cy="1271780"/>
      </dsp:txXfrm>
    </dsp:sp>
    <dsp:sp modelId="{980C6CBD-466F-4AEB-9907-7677FA26624D}">
      <dsp:nvSpPr>
        <dsp:cNvPr id="0" name=""/>
        <dsp:cNvSpPr/>
      </dsp:nvSpPr>
      <dsp:spPr>
        <a:xfrm>
          <a:off x="8305028" y="1274367"/>
          <a:ext cx="2952394" cy="347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Strategic plan</a:t>
          </a:r>
        </a:p>
      </dsp:txBody>
      <dsp:txXfrm>
        <a:off x="8315195" y="1284534"/>
        <a:ext cx="2932060" cy="326797"/>
      </dsp:txXfrm>
    </dsp:sp>
    <dsp:sp modelId="{58BE5930-9851-46C2-A0EA-76347657CCF6}">
      <dsp:nvSpPr>
        <dsp:cNvPr id="0" name=""/>
        <dsp:cNvSpPr/>
      </dsp:nvSpPr>
      <dsp:spPr>
        <a:xfrm>
          <a:off x="8305028" y="1674903"/>
          <a:ext cx="2952394" cy="347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Annual performance plan</a:t>
          </a:r>
        </a:p>
      </dsp:txBody>
      <dsp:txXfrm>
        <a:off x="8315195" y="1685070"/>
        <a:ext cx="2932060" cy="326797"/>
      </dsp:txXfrm>
    </dsp:sp>
    <dsp:sp modelId="{87616F6D-4653-4670-8E26-809A77A18E3C}">
      <dsp:nvSpPr>
        <dsp:cNvPr id="0" name=""/>
        <dsp:cNvSpPr/>
      </dsp:nvSpPr>
      <dsp:spPr>
        <a:xfrm>
          <a:off x="8305028" y="2075439"/>
          <a:ext cx="2952394" cy="347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Programmes</a:t>
          </a:r>
        </a:p>
      </dsp:txBody>
      <dsp:txXfrm>
        <a:off x="8315195" y="2085606"/>
        <a:ext cx="2932060" cy="326797"/>
      </dsp:txXfrm>
    </dsp:sp>
    <dsp:sp modelId="{9193A3DE-4E74-4C2A-8465-15806E8AC222}">
      <dsp:nvSpPr>
        <dsp:cNvPr id="0" name=""/>
        <dsp:cNvSpPr/>
      </dsp:nvSpPr>
      <dsp:spPr>
        <a:xfrm>
          <a:off x="8305028" y="2475976"/>
          <a:ext cx="2952394" cy="347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Budget</a:t>
          </a:r>
        </a:p>
      </dsp:txBody>
      <dsp:txXfrm>
        <a:off x="8315195" y="2486143"/>
        <a:ext cx="2932060" cy="326797"/>
      </dsp:txXfrm>
    </dsp:sp>
    <dsp:sp modelId="{47A878C3-1FAE-4B80-BC5F-721FDE6AFF57}">
      <dsp:nvSpPr>
        <dsp:cNvPr id="0" name=""/>
        <dsp:cNvSpPr/>
      </dsp:nvSpPr>
      <dsp:spPr>
        <a:xfrm>
          <a:off x="8305028" y="2876512"/>
          <a:ext cx="2952394" cy="347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Human resources plans, systems and capacity development</a:t>
          </a:r>
        </a:p>
      </dsp:txBody>
      <dsp:txXfrm>
        <a:off x="8315195" y="2886679"/>
        <a:ext cx="2932060" cy="326797"/>
      </dsp:txXfrm>
    </dsp:sp>
    <dsp:sp modelId="{993644E8-7547-4467-AA92-3D8F3475D26B}">
      <dsp:nvSpPr>
        <dsp:cNvPr id="0" name=""/>
        <dsp:cNvSpPr/>
      </dsp:nvSpPr>
      <dsp:spPr>
        <a:xfrm>
          <a:off x="8305028" y="3277048"/>
          <a:ext cx="2952394" cy="347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Infrastructure</a:t>
          </a:r>
        </a:p>
      </dsp:txBody>
      <dsp:txXfrm>
        <a:off x="8315195" y="3287215"/>
        <a:ext cx="2932060" cy="326797"/>
      </dsp:txXfrm>
    </dsp:sp>
    <dsp:sp modelId="{6178731E-61E4-4932-8E09-31EBD65E0C0A}">
      <dsp:nvSpPr>
        <dsp:cNvPr id="0" name=""/>
        <dsp:cNvSpPr/>
      </dsp:nvSpPr>
      <dsp:spPr>
        <a:xfrm>
          <a:off x="8305028" y="3677584"/>
          <a:ext cx="2952394" cy="347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Information management system</a:t>
          </a:r>
        </a:p>
      </dsp:txBody>
      <dsp:txXfrm>
        <a:off x="8315195" y="3687751"/>
        <a:ext cx="2932060" cy="326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D627F-AA63-4B0D-86DC-FE94EA11541B}">
      <dsp:nvSpPr>
        <dsp:cNvPr id="0" name=""/>
        <dsp:cNvSpPr/>
      </dsp:nvSpPr>
      <dsp:spPr>
        <a:xfrm>
          <a:off x="0" y="0"/>
          <a:ext cx="8592073" cy="7100887"/>
        </a:xfrm>
        <a:prstGeom prst="triangle">
          <a:avLst/>
        </a:prstGeom>
        <a:blipFill rotWithShape="0"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3801C8-8D8B-4FBB-B1B7-1FDAC3254A44}">
      <dsp:nvSpPr>
        <dsp:cNvPr id="0" name=""/>
        <dsp:cNvSpPr/>
      </dsp:nvSpPr>
      <dsp:spPr>
        <a:xfrm>
          <a:off x="3754920" y="710224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Calibri" panose="020F0502020204030204"/>
              <a:ea typeface="+mn-ea"/>
              <a:cs typeface="+mn-cs"/>
            </a:rPr>
            <a:t>Recognition of ECD as a national rights-based development priority by Presidency and a state-wide duty to advance an account for using resources to advance improved outcomes for young children – clear shared ECD goal in the NDP, MTSF and SONA</a:t>
          </a:r>
        </a:p>
      </dsp:txBody>
      <dsp:txXfrm>
        <a:off x="3780652" y="735956"/>
        <a:ext cx="7381968" cy="475666"/>
      </dsp:txXfrm>
    </dsp:sp>
    <dsp:sp modelId="{33FB5E58-20D8-4BAE-A36D-80F804D27A05}">
      <dsp:nvSpPr>
        <dsp:cNvPr id="0" name=""/>
        <dsp:cNvSpPr/>
      </dsp:nvSpPr>
      <dsp:spPr>
        <a:xfrm>
          <a:off x="3754920" y="1278268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latin typeface="Calibri" panose="020F0502020204030204"/>
              <a:ea typeface="+mn-ea"/>
              <a:cs typeface="+mn-cs"/>
            </a:rPr>
            <a:t>National and sector leadership and coordination mechanisms ensure government-wide prioritisation, compliance and accountability for  inclusive ECD</a:t>
          </a:r>
        </a:p>
      </dsp:txBody>
      <dsp:txXfrm>
        <a:off x="3780652" y="1304000"/>
        <a:ext cx="7381968" cy="475666"/>
      </dsp:txXfrm>
    </dsp:sp>
    <dsp:sp modelId="{7D57745D-343D-4F84-8384-8F360DE4319F}">
      <dsp:nvSpPr>
        <dsp:cNvPr id="0" name=""/>
        <dsp:cNvSpPr/>
      </dsp:nvSpPr>
      <dsp:spPr>
        <a:xfrm>
          <a:off x="3754920" y="1846312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 policies and laws mandate programmes and resources for providing inclusive ECD services</a:t>
          </a:r>
        </a:p>
      </dsp:txBody>
      <dsp:txXfrm>
        <a:off x="3780652" y="1872044"/>
        <a:ext cx="7381968" cy="475666"/>
      </dsp:txXfrm>
    </dsp:sp>
    <dsp:sp modelId="{7705DE46-4B42-43FA-B0BB-F229399A749A}">
      <dsp:nvSpPr>
        <dsp:cNvPr id="0" name=""/>
        <dsp:cNvSpPr/>
      </dsp:nvSpPr>
      <dsp:spPr>
        <a:xfrm>
          <a:off x="3754920" y="2414356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 plans operationalise  commitments to provide inclusive ECD services across all 5 components</a:t>
          </a:r>
        </a:p>
      </dsp:txBody>
      <dsp:txXfrm>
        <a:off x="3780652" y="2440088"/>
        <a:ext cx="7381968" cy="475666"/>
      </dsp:txXfrm>
    </dsp:sp>
    <dsp:sp modelId="{A1258867-20B4-4E2F-9C41-C60C7B9042A5}">
      <dsp:nvSpPr>
        <dsp:cNvPr id="0" name=""/>
        <dsp:cNvSpPr/>
      </dsp:nvSpPr>
      <dsp:spPr>
        <a:xfrm>
          <a:off x="3754920" y="2982399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 programmes  delivery quality, integrated  inclusive ECD services</a:t>
          </a:r>
        </a:p>
      </dsp:txBody>
      <dsp:txXfrm>
        <a:off x="3780652" y="3008131"/>
        <a:ext cx="7381968" cy="475666"/>
      </dsp:txXfrm>
    </dsp:sp>
    <dsp:sp modelId="{9F211669-29AE-4818-879E-9B564607523D}">
      <dsp:nvSpPr>
        <dsp:cNvPr id="0" name=""/>
        <dsp:cNvSpPr/>
      </dsp:nvSpPr>
      <dsp:spPr>
        <a:xfrm>
          <a:off x="3754920" y="3550443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 budgets support implementation of  inclusive ECD programmes</a:t>
          </a:r>
          <a:r>
            <a:rPr lang="en-ZA" sz="1300" b="1" kern="1200" dirty="0">
              <a:latin typeface="Calibri" panose="020F0502020204030204"/>
              <a:ea typeface="+mn-ea"/>
              <a:cs typeface="+mn-cs"/>
            </a:rPr>
            <a:t>  </a:t>
          </a:r>
        </a:p>
      </dsp:txBody>
      <dsp:txXfrm>
        <a:off x="3780652" y="3576175"/>
        <a:ext cx="7381968" cy="475666"/>
      </dsp:txXfrm>
    </dsp:sp>
    <dsp:sp modelId="{F0106908-6B31-4D4A-BF19-1AFF40A84981}">
      <dsp:nvSpPr>
        <dsp:cNvPr id="0" name=""/>
        <dsp:cNvSpPr/>
      </dsp:nvSpPr>
      <dsp:spPr>
        <a:xfrm>
          <a:off x="3754920" y="4118487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  human resourcing plans support inclusive programmes</a:t>
          </a:r>
        </a:p>
      </dsp:txBody>
      <dsp:txXfrm>
        <a:off x="3780652" y="4144219"/>
        <a:ext cx="7381968" cy="475666"/>
      </dsp:txXfrm>
    </dsp:sp>
    <dsp:sp modelId="{AE756B81-677F-4E23-B955-DCD383A286A2}">
      <dsp:nvSpPr>
        <dsp:cNvPr id="0" name=""/>
        <dsp:cNvSpPr/>
      </dsp:nvSpPr>
      <dsp:spPr>
        <a:xfrm>
          <a:off x="3754920" y="4686530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 information management systems monitor inclusive ECD coverage, quality and impact</a:t>
          </a:r>
        </a:p>
      </dsp:txBody>
      <dsp:txXfrm>
        <a:off x="3780652" y="4712262"/>
        <a:ext cx="7381968" cy="475666"/>
      </dsp:txXfrm>
    </dsp:sp>
    <dsp:sp modelId="{1FC55774-138E-4655-896A-6AA7A9943418}">
      <dsp:nvSpPr>
        <dsp:cNvPr id="0" name=""/>
        <dsp:cNvSpPr/>
      </dsp:nvSpPr>
      <dsp:spPr>
        <a:xfrm>
          <a:off x="3754920" y="5254574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All sectors all report on inclusive ECD responsibilities and improved outcomes</a:t>
          </a:r>
        </a:p>
      </dsp:txBody>
      <dsp:txXfrm>
        <a:off x="3780652" y="5280306"/>
        <a:ext cx="7381968" cy="475666"/>
      </dsp:txXfrm>
    </dsp:sp>
    <dsp:sp modelId="{E75D5276-EF6B-4868-BAFE-3EDBBCFBD14D}">
      <dsp:nvSpPr>
        <dsp:cNvPr id="0" name=""/>
        <dsp:cNvSpPr/>
      </dsp:nvSpPr>
      <dsp:spPr>
        <a:xfrm>
          <a:off x="3754920" y="5822618"/>
          <a:ext cx="7433432" cy="52713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Calibri" panose="020F0502020204030204"/>
              <a:ea typeface="+mn-ea"/>
              <a:cs typeface="+mn-cs"/>
            </a:rPr>
            <a:t>Follow-up / quality improvement processes to strengthen systems and improve outcomes for children with special needs</a:t>
          </a:r>
        </a:p>
      </dsp:txBody>
      <dsp:txXfrm>
        <a:off x="3780652" y="5848350"/>
        <a:ext cx="7381968" cy="47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2438-E540-4398-A441-A8E3E21F0C5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3D6C-DE24-4653-BC7B-7076690D8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7D51-75FE-4001-A9B1-6F433D786AE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977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817D51-75FE-4001-A9B1-6F433D786AE5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458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CDA9-E549-68D8-B14A-1ED0BD4C9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89AEBA-65CB-8E61-08E2-8773AA544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B1432-8B0A-DA23-E603-8682F725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590B-0200-4367-0207-6C7C9951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7BD51-D793-CB81-B879-5BC1B6E6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E5B4-4A01-CD6A-DE30-00FCE0D1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5B9C9-B2B2-6AFE-4F42-507DD826E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758EC-B69A-57A0-00D5-18F0A302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0DD0-30DC-26A9-1A0D-666345C2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7755-5922-D757-7269-154E47E2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2320B-A7A3-B956-FE29-193CA0882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D1296-B0C1-F48F-8A81-9983D36A6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018D-4E53-611E-D338-70D2282F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DFB9A-F85F-8FB8-576B-881FD5B9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ECA11-C80F-B98B-85A8-6E6A4ACF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4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49CB-304D-F075-563A-88DEE41B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AB8C-9D05-9A20-7433-53F775989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30321-42C2-9A7C-A232-35735858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45EDA-97BF-FF0E-513C-1FA8B03A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86004-D50B-0E3D-B27F-A7489727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CFD8-CF8B-711D-2AC1-848F363A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A27C7-8279-070D-D292-87E0694FD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832EF-562E-950A-114C-32F3015C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AAAC-A28A-C6B2-4966-17026B93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B4B9-3116-D7E1-7BF7-191011B4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9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5B4-EC61-6D13-31AE-C3092BA2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2EF7-850F-E4F4-F15D-244470F03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04B65-90B6-12D1-A07A-659E3570E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D13DB-5E67-7B12-F19E-F1FDC86D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8903-F698-9030-1DB9-BB6408D8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A4D30-0FF2-FF82-BB41-61849AF8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9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F167-7A28-877E-A9E3-25388D2D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35A6D-D2D0-750E-0A54-0757E81E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ABCAA-7157-DD64-8C1B-14A5F10EB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01F8D-77EF-08D1-0FD4-6ED6BC78F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94EFB-C82A-C4D0-5F64-6E497FFDC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EC724-663C-1DE3-8850-C142D9BC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39881-6B03-60FA-EAF3-B7AE2B5C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8B6E1-A35A-808B-F599-D0EE5ED4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56EA-61C0-E753-C78F-DF47AB1E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96846-51B8-AE9E-9F0A-7303A33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6C003-7655-DB5B-81C3-3238358F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F9AF2-FFB1-DAF3-A8CE-276C0A66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E83DA-BA56-94F6-1889-FD62D348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B8F8D-2AF8-F6BE-BBAF-41CCA311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B5CCC-4A09-1A40-D2DE-9F70A03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AA91D-32E3-B65A-BB9A-A18C7FD6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B4CD-B101-15E6-78FD-E55262D1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B666B-8061-470F-C7A1-3410F864B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4D81A-6147-68CF-0A78-524C370C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25855-A033-A41F-3BC4-F20394E1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150CB-2460-3F2A-F0D4-9E684C24C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758B-A4FF-BAF4-4805-32F7628CD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0CEA80-325D-C968-0298-69F9575B0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1A5B-6A9B-C5A7-4753-3473E9740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7FCB0-F5E2-AAC8-F2BE-945E9E22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188A7-429C-7ABD-4997-5F90AA98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8EAD6-2D5E-E798-47B6-D6B70098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E8960-C7E7-60BE-400D-956169D7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F8C6C-A9D9-7B9A-E92D-96976FFED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0FE9D-1B88-3AD1-0D4B-4F8FB209A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ABC2-C398-4F8C-A2CC-EE39ED14DF7C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DD283-8335-C3BD-C0C2-15AF98F38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0460-6011-F9ED-EFA4-9EADF7FDE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8185-08FC-48F0-9EC6-A32A7CA09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AB1B6-D254-4ACE-9EB1-0EEDF3550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400" dirty="0">
                <a:solidFill>
                  <a:srgbClr val="FFFFFF"/>
                </a:solidFill>
              </a:rPr>
              <a:t>Early childhood development: securing our human capital foundations for inclusive sustainable development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239AF-15CE-490B-A3DA-D970AD457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Presentation:  Patricia Martin 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NECDA conference</a:t>
            </a:r>
          </a:p>
          <a:p>
            <a:pPr algn="l"/>
            <a:r>
              <a:rPr lang="en-US" sz="2000">
                <a:solidFill>
                  <a:srgbClr val="FFFFFF"/>
                </a:solidFill>
              </a:rPr>
              <a:t>9 June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l ECD Alliance NECDA | NECDA logo">
            <a:extLst>
              <a:ext uri="{FF2B5EF4-FFF2-40B4-BE49-F238E27FC236}">
                <a16:creationId xmlns:a16="http://schemas.microsoft.com/office/drawing/2014/main" id="{338AA388-2F5B-130F-B6DA-63DBD8D2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900484"/>
            <a:ext cx="3737164" cy="10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7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B7F18EA6-925D-44DD-9DF5-BCB9C3DD6DB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7554037"/>
              </p:ext>
            </p:extLst>
          </p:nvPr>
        </p:nvGraphicFramePr>
        <p:xfrm>
          <a:off x="1" y="0"/>
          <a:ext cx="12192000" cy="660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7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4DC4F-F2FB-4047-93E8-C5077DC9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EC74DC4F-F2FB-4047-93E8-C5077DC9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EC74DC4F-F2FB-4047-93E8-C5077DC9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EC74DC4F-F2FB-4047-93E8-C5077DC9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B230D2-AB0D-41AE-804A-EE0BEE48D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CCB230D2-AB0D-41AE-804A-EE0BEE48D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CCB230D2-AB0D-41AE-804A-EE0BEE48D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CCB230D2-AB0D-41AE-804A-EE0BEE48D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31ADE0-51C4-4683-BEBB-F24DBDE39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9531ADE0-51C4-4683-BEBB-F24DBDE39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9531ADE0-51C4-4683-BEBB-F24DBDE39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531ADE0-51C4-4683-BEBB-F24DBDE39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06E4A7-B13B-4DAA-8CA9-94308946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9D06E4A7-B13B-4DAA-8CA9-94308946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9D06E4A7-B13B-4DAA-8CA9-94308946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9D06E4A7-B13B-4DAA-8CA9-94308946C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848982-A535-4927-8174-935A0679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C848982-A535-4927-8174-935A0679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EC848982-A535-4927-8174-935A06790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EC848982-A535-4927-8174-935A06790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26C33D-D9B9-468E-A546-A0DB49630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0826C33D-D9B9-468E-A546-A0DB49630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0826C33D-D9B9-468E-A546-A0DB49630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0826C33D-D9B9-468E-A546-A0DB49630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F8F8F75-429B-446A-833A-9F271D35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9F8F8F75-429B-446A-833A-9F271D35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9F8F8F75-429B-446A-833A-9F271D352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9F8F8F75-429B-446A-833A-9F271D352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64B293-1B7B-4822-BC88-2D5ED3D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F564B293-1B7B-4822-BC88-2D5ED3D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F564B293-1B7B-4822-BC88-2D5ED3DD0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graphicEl>
                                              <a:dgm id="{F564B293-1B7B-4822-BC88-2D5ED3DD0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D8E7E-3005-15E3-1674-3FCF81DE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57696-11A4-4CC7-59B9-1D96D4BA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100" dirty="0"/>
              <a:t>Logic and essential requirements for public universal provision of ECD to equalise and optimise development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13CDB-C117-B1E4-31B7-34C609654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What does it look like and what are the levels of monitoring and </a:t>
            </a:r>
            <a:r>
              <a:rPr lang="en-US" sz="2200" dirty="0" err="1">
                <a:solidFill>
                  <a:schemeClr val="tx1"/>
                </a:solidFill>
              </a:rPr>
              <a:t>measurment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F5C4-3D2E-AFE2-4EB4-9310E7E02690}"/>
              </a:ext>
            </a:extLst>
          </p:cNvPr>
          <p:cNvSpPr/>
          <p:nvPr/>
        </p:nvSpPr>
        <p:spPr>
          <a:xfrm>
            <a:off x="1381120" y="2132200"/>
            <a:ext cx="1487606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55C6D-6A41-0600-9E7D-E1145F27FFB0}"/>
              </a:ext>
            </a:extLst>
          </p:cNvPr>
          <p:cNvSpPr/>
          <p:nvPr/>
        </p:nvSpPr>
        <p:spPr>
          <a:xfrm>
            <a:off x="3298505" y="2122507"/>
            <a:ext cx="1360227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C0893-EFFE-9819-F353-7C3B929C9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706" y="2122506"/>
            <a:ext cx="1652744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Responsive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caregiving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550E8-8D3F-B95D-51AD-42061045BEE8}"/>
              </a:ext>
            </a:extLst>
          </p:cNvPr>
          <p:cNvSpPr/>
          <p:nvPr/>
        </p:nvSpPr>
        <p:spPr>
          <a:xfrm>
            <a:off x="7253895" y="2162673"/>
            <a:ext cx="1462383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Early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learning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birth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41FEF-75F1-9A9D-DA79-8A8D849C93E7}"/>
              </a:ext>
            </a:extLst>
          </p:cNvPr>
          <p:cNvSpPr/>
          <p:nvPr/>
        </p:nvSpPr>
        <p:spPr>
          <a:xfrm>
            <a:off x="9293428" y="2162672"/>
            <a:ext cx="1360227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Safety and protection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FBD6C-6CA3-4422-37DD-29149428B026}"/>
              </a:ext>
            </a:extLst>
          </p:cNvPr>
          <p:cNvSpPr/>
          <p:nvPr/>
        </p:nvSpPr>
        <p:spPr>
          <a:xfrm>
            <a:off x="2687248" y="213824"/>
            <a:ext cx="6250674" cy="8103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Human capital for sustainable inclusive development increased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70818-1ABF-31CA-5BEA-310BE1C3FDF2}"/>
              </a:ext>
            </a:extLst>
          </p:cNvPr>
          <p:cNvSpPr/>
          <p:nvPr/>
        </p:nvSpPr>
        <p:spPr>
          <a:xfrm>
            <a:off x="2108916" y="1154551"/>
            <a:ext cx="7478973" cy="7720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  young child develops to their full potential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4D7BF8-AE61-9030-2315-F1EA60840663}"/>
              </a:ext>
            </a:extLst>
          </p:cNvPr>
          <p:cNvSpPr/>
          <p:nvPr/>
        </p:nvSpPr>
        <p:spPr>
          <a:xfrm>
            <a:off x="1845394" y="2890028"/>
            <a:ext cx="8174329" cy="666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Parents and other caregivers access combinations of services and are enabled to provide nurturing 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D7C37-E1ED-158D-3150-52AB5BEF91B9}"/>
              </a:ext>
            </a:extLst>
          </p:cNvPr>
          <p:cNvSpPr/>
          <p:nvPr/>
        </p:nvSpPr>
        <p:spPr>
          <a:xfrm>
            <a:off x="723109" y="5007627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Health ministry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69BA0-2E07-F680-9600-F1C12030B6F0}"/>
              </a:ext>
            </a:extLst>
          </p:cNvPr>
          <p:cNvSpPr/>
          <p:nvPr/>
        </p:nvSpPr>
        <p:spPr>
          <a:xfrm>
            <a:off x="2010567" y="4994746"/>
            <a:ext cx="898788" cy="6085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Nutrition and food security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6EC0B-9D55-69A8-1DFA-4F040D9D24D8}"/>
              </a:ext>
            </a:extLst>
          </p:cNvPr>
          <p:cNvSpPr/>
          <p:nvPr/>
        </p:nvSpPr>
        <p:spPr>
          <a:xfrm>
            <a:off x="3206806" y="5007625"/>
            <a:ext cx="1101653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Social development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2ADB6-F56A-5C6C-A4B5-CFFF64514F34}"/>
              </a:ext>
            </a:extLst>
          </p:cNvPr>
          <p:cNvSpPr/>
          <p:nvPr/>
        </p:nvSpPr>
        <p:spPr>
          <a:xfrm>
            <a:off x="4540082" y="5007625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Education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764BD-B115-733E-527D-7915A25BEA37}"/>
              </a:ext>
            </a:extLst>
          </p:cNvPr>
          <p:cNvSpPr/>
          <p:nvPr/>
        </p:nvSpPr>
        <p:spPr>
          <a:xfrm>
            <a:off x="5636338" y="4994746"/>
            <a:ext cx="897624" cy="6028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3EFF4-40B7-E8E9-6BED-8246C9EEF385}"/>
              </a:ext>
            </a:extLst>
          </p:cNvPr>
          <p:cNvSpPr/>
          <p:nvPr/>
        </p:nvSpPr>
        <p:spPr>
          <a:xfrm>
            <a:off x="6680032" y="5011333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AD31E-29A5-6435-62DD-B26DB37753B8}"/>
              </a:ext>
            </a:extLst>
          </p:cNvPr>
          <p:cNvSpPr/>
          <p:nvPr/>
        </p:nvSpPr>
        <p:spPr>
          <a:xfrm>
            <a:off x="7880121" y="5043022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Labour and social protection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142BF-A5FE-7774-1293-B6EFAF0ECE72}"/>
              </a:ext>
            </a:extLst>
          </p:cNvPr>
          <p:cNvSpPr/>
          <p:nvPr/>
        </p:nvSpPr>
        <p:spPr>
          <a:xfrm>
            <a:off x="9280597" y="5068615"/>
            <a:ext cx="1020384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Local 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799B9-7AF4-CABF-82AC-7F204AFB15A8}"/>
              </a:ext>
            </a:extLst>
          </p:cNvPr>
          <p:cNvSpPr/>
          <p:nvPr/>
        </p:nvSpPr>
        <p:spPr>
          <a:xfrm>
            <a:off x="10790745" y="5092673"/>
            <a:ext cx="903386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Water and sanitation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CB97A6F-2F33-6455-3A6A-C2FE115EA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00653"/>
              </p:ext>
            </p:extLst>
          </p:nvPr>
        </p:nvGraphicFramePr>
        <p:xfrm>
          <a:off x="314310" y="3664496"/>
          <a:ext cx="1129689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78">
                  <a:extLst>
                    <a:ext uri="{9D8B030D-6E8A-4147-A177-3AD203B41FA5}">
                      <a16:colId xmlns:a16="http://schemas.microsoft.com/office/drawing/2014/main" val="424253044"/>
                    </a:ext>
                  </a:extLst>
                </a:gridCol>
                <a:gridCol w="2259378">
                  <a:extLst>
                    <a:ext uri="{9D8B030D-6E8A-4147-A177-3AD203B41FA5}">
                      <a16:colId xmlns:a16="http://schemas.microsoft.com/office/drawing/2014/main" val="3476827856"/>
                    </a:ext>
                  </a:extLst>
                </a:gridCol>
                <a:gridCol w="1847321">
                  <a:extLst>
                    <a:ext uri="{9D8B030D-6E8A-4147-A177-3AD203B41FA5}">
                      <a16:colId xmlns:a16="http://schemas.microsoft.com/office/drawing/2014/main" val="171771475"/>
                    </a:ext>
                  </a:extLst>
                </a:gridCol>
                <a:gridCol w="1979270">
                  <a:extLst>
                    <a:ext uri="{9D8B030D-6E8A-4147-A177-3AD203B41FA5}">
                      <a16:colId xmlns:a16="http://schemas.microsoft.com/office/drawing/2014/main" val="236092041"/>
                    </a:ext>
                  </a:extLst>
                </a:gridCol>
                <a:gridCol w="2951543">
                  <a:extLst>
                    <a:ext uri="{9D8B030D-6E8A-4147-A177-3AD203B41FA5}">
                      <a16:colId xmlns:a16="http://schemas.microsoft.com/office/drawing/2014/main" val="3362227263"/>
                    </a:ext>
                  </a:extLst>
                </a:gridCol>
              </a:tblGrid>
              <a:tr h="104740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Health services: promotive, preventative and therapeutic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Nutritional support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Parenting / family support and services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Age-differentiated early learning services from birth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Birth registration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Child protection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Basic services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8427"/>
                  </a:ext>
                </a:extLst>
              </a:tr>
            </a:tbl>
          </a:graphicData>
        </a:graphic>
      </p:graphicFrame>
      <p:sp>
        <p:nvSpPr>
          <p:cNvPr id="27" name="Plus Sign 26">
            <a:extLst>
              <a:ext uri="{FF2B5EF4-FFF2-40B4-BE49-F238E27FC236}">
                <a16:creationId xmlns:a16="http://schemas.microsoft.com/office/drawing/2014/main" id="{C94AB8C8-C7BA-D469-09BC-A9DA9AEC9B18}"/>
              </a:ext>
            </a:extLst>
          </p:cNvPr>
          <p:cNvSpPr/>
          <p:nvPr/>
        </p:nvSpPr>
        <p:spPr>
          <a:xfrm>
            <a:off x="2611149" y="193376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613C58A3-F62C-1A44-7515-6CE4936BCA81}"/>
              </a:ext>
            </a:extLst>
          </p:cNvPr>
          <p:cNvSpPr/>
          <p:nvPr/>
        </p:nvSpPr>
        <p:spPr>
          <a:xfrm>
            <a:off x="4480973" y="1977440"/>
            <a:ext cx="708492" cy="85315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4C5B2823-F6E2-17CD-256C-322703437E30}"/>
              </a:ext>
            </a:extLst>
          </p:cNvPr>
          <p:cNvSpPr/>
          <p:nvPr/>
        </p:nvSpPr>
        <p:spPr>
          <a:xfrm>
            <a:off x="6581875" y="1987207"/>
            <a:ext cx="791836" cy="8665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58729881-4ED0-2DCD-63A7-75FDEE304FB7}"/>
              </a:ext>
            </a:extLst>
          </p:cNvPr>
          <p:cNvSpPr/>
          <p:nvPr/>
        </p:nvSpPr>
        <p:spPr>
          <a:xfrm>
            <a:off x="8635434" y="1974291"/>
            <a:ext cx="670289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6791CAA-7EC2-C205-68A7-3C8C5EFDAC5E}"/>
              </a:ext>
            </a:extLst>
          </p:cNvPr>
          <p:cNvSpPr/>
          <p:nvPr/>
        </p:nvSpPr>
        <p:spPr>
          <a:xfrm>
            <a:off x="1329976" y="5058067"/>
            <a:ext cx="858336" cy="60858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EC135C95-B255-B4D8-BCE7-6CBF9EB36FFA}"/>
              </a:ext>
            </a:extLst>
          </p:cNvPr>
          <p:cNvSpPr/>
          <p:nvPr/>
        </p:nvSpPr>
        <p:spPr>
          <a:xfrm>
            <a:off x="2700410" y="5058709"/>
            <a:ext cx="701633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D6A9D075-246B-FA75-D0E5-8D31FB4F382B}"/>
              </a:ext>
            </a:extLst>
          </p:cNvPr>
          <p:cNvSpPr/>
          <p:nvPr/>
        </p:nvSpPr>
        <p:spPr>
          <a:xfrm>
            <a:off x="4065784" y="5034651"/>
            <a:ext cx="728751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7379D77A-F274-9C64-EC9B-32FDA1CDCCF0}"/>
              </a:ext>
            </a:extLst>
          </p:cNvPr>
          <p:cNvSpPr/>
          <p:nvPr/>
        </p:nvSpPr>
        <p:spPr>
          <a:xfrm>
            <a:off x="5157464" y="5068615"/>
            <a:ext cx="722210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3D864F9E-8C19-86CA-EAEE-929C9F7B1FFC}"/>
              </a:ext>
            </a:extLst>
          </p:cNvPr>
          <p:cNvSpPr/>
          <p:nvPr/>
        </p:nvSpPr>
        <p:spPr>
          <a:xfrm>
            <a:off x="6010569" y="5169043"/>
            <a:ext cx="858336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C35FF1E7-6427-3B0D-FDC8-2A950D363767}"/>
              </a:ext>
            </a:extLst>
          </p:cNvPr>
          <p:cNvSpPr/>
          <p:nvPr/>
        </p:nvSpPr>
        <p:spPr>
          <a:xfrm>
            <a:off x="7270422" y="5101647"/>
            <a:ext cx="858336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1AE1B73C-3BE5-2C61-67E1-8D087C26F3DA}"/>
              </a:ext>
            </a:extLst>
          </p:cNvPr>
          <p:cNvSpPr/>
          <p:nvPr/>
        </p:nvSpPr>
        <p:spPr>
          <a:xfrm>
            <a:off x="8530275" y="5050787"/>
            <a:ext cx="858336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B01A0B78-1702-4562-1460-3311A9BC0A0A}"/>
              </a:ext>
            </a:extLst>
          </p:cNvPr>
          <p:cNvSpPr/>
          <p:nvPr/>
        </p:nvSpPr>
        <p:spPr>
          <a:xfrm>
            <a:off x="10116695" y="5117336"/>
            <a:ext cx="858336" cy="6929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llout: Up Arrow 43">
            <a:extLst>
              <a:ext uri="{FF2B5EF4-FFF2-40B4-BE49-F238E27FC236}">
                <a16:creationId xmlns:a16="http://schemas.microsoft.com/office/drawing/2014/main" id="{FA605470-CDF9-4AAC-4E35-1FA5E36A3686}"/>
              </a:ext>
            </a:extLst>
          </p:cNvPr>
          <p:cNvSpPr/>
          <p:nvPr/>
        </p:nvSpPr>
        <p:spPr>
          <a:xfrm>
            <a:off x="480171" y="5461289"/>
            <a:ext cx="10893303" cy="126270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National public ECD system that ensures all ministries recognise ECD as a priority and direct their resources to provide services in required combinations 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F4477DDC-840F-2B7E-3AF7-B0F172738588}"/>
              </a:ext>
            </a:extLst>
          </p:cNvPr>
          <p:cNvSpPr/>
          <p:nvPr/>
        </p:nvSpPr>
        <p:spPr>
          <a:xfrm>
            <a:off x="2228588" y="508088"/>
            <a:ext cx="484632" cy="810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93F05984-D327-888D-E0B4-413B7FE28FD9}"/>
              </a:ext>
            </a:extLst>
          </p:cNvPr>
          <p:cNvSpPr/>
          <p:nvPr/>
        </p:nvSpPr>
        <p:spPr>
          <a:xfrm>
            <a:off x="1866600" y="1255190"/>
            <a:ext cx="484632" cy="810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8581D15D-8E02-F453-7BCA-0973DAD3C74D}"/>
              </a:ext>
            </a:extLst>
          </p:cNvPr>
          <p:cNvSpPr/>
          <p:nvPr/>
        </p:nvSpPr>
        <p:spPr>
          <a:xfrm>
            <a:off x="1285710" y="2129070"/>
            <a:ext cx="484632" cy="810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Down 47">
            <a:extLst>
              <a:ext uri="{FF2B5EF4-FFF2-40B4-BE49-F238E27FC236}">
                <a16:creationId xmlns:a16="http://schemas.microsoft.com/office/drawing/2014/main" id="{1D312426-E543-35A3-CDFA-51576A3530E4}"/>
              </a:ext>
            </a:extLst>
          </p:cNvPr>
          <p:cNvSpPr/>
          <p:nvPr/>
        </p:nvSpPr>
        <p:spPr>
          <a:xfrm>
            <a:off x="2018367" y="3395558"/>
            <a:ext cx="484632" cy="810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663508A4-CE28-E508-D0DC-583AD950C349}"/>
              </a:ext>
            </a:extLst>
          </p:cNvPr>
          <p:cNvSpPr/>
          <p:nvPr/>
        </p:nvSpPr>
        <p:spPr>
          <a:xfrm>
            <a:off x="437420" y="4787175"/>
            <a:ext cx="484632" cy="810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9DED74DC-8E26-5D31-9129-9CCBCDE2F03D}"/>
              </a:ext>
            </a:extLst>
          </p:cNvPr>
          <p:cNvSpPr/>
          <p:nvPr/>
        </p:nvSpPr>
        <p:spPr>
          <a:xfrm>
            <a:off x="314310" y="5809636"/>
            <a:ext cx="484632" cy="810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AC9FE-FF58-64B0-631E-E7B95379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506437"/>
            <a:ext cx="5367337" cy="1237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the purpose  of the ECD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F62F-09D6-D528-8F2E-4F00D8852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3" y="1883391"/>
            <a:ext cx="5367337" cy="446817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4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secure government-wide ECD-centred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Government-wide prioritisation and actioning of ECD through coordinated planning, resourcing, monitoring and accountability for services and improved outcomes for children </a:t>
            </a:r>
          </a:p>
          <a:p>
            <a:endParaRPr lang="en-US" sz="1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D23731-F9C6-4FAE-2EA8-0765E020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76" y="1165856"/>
            <a:ext cx="4806120" cy="44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6BE8-B8E1-D0EB-51CB-B7F9DF18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667534"/>
            <a:ext cx="10058400" cy="2088108"/>
          </a:xfrm>
          <a:solidFill>
            <a:schemeClr val="accent5"/>
          </a:solidFill>
          <a:ln w="762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400" b="1" dirty="0"/>
              <a:t>Government-wide implementation of commitments requires a public ECD system that ensures coordination of sectoral systems to advance ECD as a shared national priority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A3247F-FDBC-9640-A4B9-082A8ED2FB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308" y="309668"/>
          <a:ext cx="11627892" cy="423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82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BCD06-5FB2-4698-83E4-696511B88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747BCD06-5FB2-4698-83E4-696511B88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47BCD06-5FB2-4698-83E4-696511B88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747BCD06-5FB2-4698-83E4-696511B88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7119F-EB91-422D-A9CF-F6637BA7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DC7119F-EB91-422D-A9CF-F6637BA7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DC7119F-EB91-422D-A9CF-F6637BA70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DC7119F-EB91-422D-A9CF-F6637BA70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8D110-391B-457E-937F-D5902198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248D110-391B-457E-937F-D5902198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248D110-391B-457E-937F-D5902198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9248D110-391B-457E-937F-D5902198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CC529-0B0A-46DD-86C5-2C726F00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55CC529-0B0A-46DD-86C5-2C726F00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55CC529-0B0A-46DD-86C5-2C726F00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55CC529-0B0A-46DD-86C5-2C726F00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0D902-F4A0-4E12-9D6E-C3580D706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9C0D902-F4A0-4E12-9D6E-C3580D706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9C0D902-F4A0-4E12-9D6E-C3580D706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9C0D902-F4A0-4E12-9D6E-C3580D706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ECB51A-D24B-4C92-8729-2AB07303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BECB51A-D24B-4C92-8729-2AB07303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BECB51A-D24B-4C92-8729-2AB07303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DBECB51A-D24B-4C92-8729-2AB073035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E11204-D481-4A94-99D6-6158F5E5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BE11204-D481-4A94-99D6-6158F5E5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4BE11204-D481-4A94-99D6-6158F5E55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BE11204-D481-4A94-99D6-6158F5E55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A7B7C-1AE9-4CA3-8008-02E579657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899A7B7C-1AE9-4CA3-8008-02E579657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899A7B7C-1AE9-4CA3-8008-02E579657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899A7B7C-1AE9-4CA3-8008-02E579657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88E5CE-0F25-44F5-8072-B52E23708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CF88E5CE-0F25-44F5-8072-B52E23708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CF88E5CE-0F25-44F5-8072-B52E23708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CF88E5CE-0F25-44F5-8072-B52E23708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9C81F-3468-41AF-BF6C-BEF79B08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6A9C81F-3468-41AF-BF6C-BEF79B08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66A9C81F-3468-41AF-BF6C-BEF79B08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6A9C81F-3468-41AF-BF6C-BEF79B08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4F9DCB-C334-4471-A266-6EFB3DB09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3D4F9DCB-C334-4471-A266-6EFB3DB09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3D4F9DCB-C334-4471-A266-6EFB3DB09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3D4F9DCB-C334-4471-A266-6EFB3DB09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4562CF-8C55-4076-AA78-79DA3ECA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C4562CF-8C55-4076-AA78-79DA3ECA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6C4562CF-8C55-4076-AA78-79DA3ECAA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6C4562CF-8C55-4076-AA78-79DA3ECAA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F0A9A-8946-4900-917C-FED34233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61AF0A9A-8946-4900-917C-FED34233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61AF0A9A-8946-4900-917C-FED34233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61AF0A9A-8946-4900-917C-FED34233C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9899FC-E187-4CB5-9AA8-209D3C3D0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B19899FC-E187-4CB5-9AA8-209D3C3D0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B19899FC-E187-4CB5-9AA8-209D3C3D0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B19899FC-E187-4CB5-9AA8-209D3C3D0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208E1-5349-464B-BABC-571612932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A8E208E1-5349-464B-BABC-571612932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A8E208E1-5349-464B-BABC-571612932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A8E208E1-5349-464B-BABC-571612932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85607-6DC6-48F0-AF0B-93919AA9D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10685607-6DC6-48F0-AF0B-93919AA9D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10685607-6DC6-48F0-AF0B-93919AA9D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graphicEl>
                                              <a:dgm id="{10685607-6DC6-48F0-AF0B-93919AA9D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B95A4-EE16-4CAB-80A1-602416FB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graphicEl>
                                              <a:dgm id="{F0DB95A4-EE16-4CAB-80A1-602416FB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F0DB95A4-EE16-4CAB-80A1-602416FBA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>
                                            <p:graphicEl>
                                              <a:dgm id="{F0DB95A4-EE16-4CAB-80A1-602416FBA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0C6CBD-466F-4AEB-9907-7677FA26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980C6CBD-466F-4AEB-9907-7677FA26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980C6CBD-466F-4AEB-9907-7677FA26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graphicEl>
                                              <a:dgm id="{980C6CBD-466F-4AEB-9907-7677FA266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E5930-9851-46C2-A0EA-76347657C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58BE5930-9851-46C2-A0EA-76347657C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graphicEl>
                                              <a:dgm id="{58BE5930-9851-46C2-A0EA-76347657C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graphicEl>
                                              <a:dgm id="{58BE5930-9851-46C2-A0EA-76347657C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16F6D-4653-4670-8E26-809A77A18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87616F6D-4653-4670-8E26-809A77A18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graphicEl>
                                              <a:dgm id="{87616F6D-4653-4670-8E26-809A77A18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>
                                            <p:graphicEl>
                                              <a:dgm id="{87616F6D-4653-4670-8E26-809A77A18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93A3DE-4E74-4C2A-8465-15806E8AC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>
                                            <p:graphicEl>
                                              <a:dgm id="{9193A3DE-4E74-4C2A-8465-15806E8AC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9193A3DE-4E74-4C2A-8465-15806E8AC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>
                                            <p:graphicEl>
                                              <a:dgm id="{9193A3DE-4E74-4C2A-8465-15806E8AC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878C3-1FAE-4B80-BC5F-721FDE6A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graphicEl>
                                              <a:dgm id="{47A878C3-1FAE-4B80-BC5F-721FDE6A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47A878C3-1FAE-4B80-BC5F-721FDE6A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">
                                            <p:graphicEl>
                                              <a:dgm id="{47A878C3-1FAE-4B80-BC5F-721FDE6AF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3644E8-7547-4467-AA92-3D8F3475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graphicEl>
                                              <a:dgm id="{993644E8-7547-4467-AA92-3D8F3475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graphicEl>
                                              <a:dgm id="{993644E8-7547-4467-AA92-3D8F3475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graphicEl>
                                              <a:dgm id="{993644E8-7547-4467-AA92-3D8F3475D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8731E-61E4-4932-8E09-31EBD65E0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graphicEl>
                                              <a:dgm id="{6178731E-61E4-4932-8E09-31EBD65E0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graphicEl>
                                              <a:dgm id="{6178731E-61E4-4932-8E09-31EBD65E0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>
                                            <p:graphicEl>
                                              <a:dgm id="{6178731E-61E4-4932-8E09-31EBD65E0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4614E-935B-1325-2E9A-8306C899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does this look like?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E8CA-7455-38EA-AE07-56D676677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Within our governance architecture?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ierarchy">
            <a:extLst>
              <a:ext uri="{FF2B5EF4-FFF2-40B4-BE49-F238E27FC236}">
                <a16:creationId xmlns:a16="http://schemas.microsoft.com/office/drawing/2014/main" id="{FE47B402-53AB-FB02-7C9B-A9B7AA27A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467" y="1056303"/>
            <a:ext cx="4640737" cy="464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7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A38C4D-1A0F-402B-8652-DA35B0FDC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605094"/>
              </p:ext>
            </p:extLst>
          </p:nvPr>
        </p:nvGraphicFramePr>
        <p:xfrm>
          <a:off x="0" y="-1"/>
          <a:ext cx="12056165" cy="710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C2452219-9E07-4981-ABD4-4A1724B7581A}"/>
              </a:ext>
            </a:extLst>
          </p:cNvPr>
          <p:cNvSpPr/>
          <p:nvPr/>
        </p:nvSpPr>
        <p:spPr>
          <a:xfrm flipV="1">
            <a:off x="11086262" y="580029"/>
            <a:ext cx="1288773" cy="5485822"/>
          </a:xfrm>
          <a:prstGeom prst="curvedLeftArrow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/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C48DA8D6-4D7C-41F0-ADFE-D719EC4316DB}"/>
              </a:ext>
            </a:extLst>
          </p:cNvPr>
          <p:cNvSpPr/>
          <p:nvPr/>
        </p:nvSpPr>
        <p:spPr>
          <a:xfrm>
            <a:off x="2312989" y="792148"/>
            <a:ext cx="1419165" cy="5485821"/>
          </a:xfrm>
          <a:prstGeom prst="curvedRightArrow">
            <a:avLst>
              <a:gd name="adj1" fmla="val 15945"/>
              <a:gd name="adj2" fmla="val 50000"/>
              <a:gd name="adj3" fmla="val 25000"/>
            </a:avLst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ZA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5F5E821-E684-43AF-B310-0DF99C5BC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9" y="947751"/>
            <a:ext cx="249633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BA2C9C5-165F-408F-BDAC-FD693010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9" y="6065851"/>
            <a:ext cx="249633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227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FD627F-AA63-4B0D-86DC-FE94EA115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94FD627F-AA63-4B0D-86DC-FE94EA115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94FD627F-AA63-4B0D-86DC-FE94EA115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94FD627F-AA63-4B0D-86DC-FE94EA115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3801C8-8D8B-4FBB-B1B7-1FDAC325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33801C8-8D8B-4FBB-B1B7-1FDAC325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233801C8-8D8B-4FBB-B1B7-1FDAC3254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33801C8-8D8B-4FBB-B1B7-1FDAC3254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FB5E58-20D8-4BAE-A36D-80F804D27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33FB5E58-20D8-4BAE-A36D-80F804D27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33FB5E58-20D8-4BAE-A36D-80F804D27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3FB5E58-20D8-4BAE-A36D-80F804D27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57745D-343D-4F84-8384-8F360DE43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D57745D-343D-4F84-8384-8F360DE43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7D57745D-343D-4F84-8384-8F360DE43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D57745D-343D-4F84-8384-8F360DE43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5DE46-4B42-43FA-B0BB-F229399A7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7705DE46-4B42-43FA-B0BB-F229399A7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7705DE46-4B42-43FA-B0BB-F229399A7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7705DE46-4B42-43FA-B0BB-F229399A7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258867-20B4-4E2F-9C41-C60C7B904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A1258867-20B4-4E2F-9C41-C60C7B904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1258867-20B4-4E2F-9C41-C60C7B904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1258867-20B4-4E2F-9C41-C60C7B904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211669-29AE-4818-879E-9B564607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9F211669-29AE-4818-879E-9B564607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9F211669-29AE-4818-879E-9B5646075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9F211669-29AE-4818-879E-9B5646075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106908-6B31-4D4A-BF19-1AFF40A8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F0106908-6B31-4D4A-BF19-1AFF40A8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F0106908-6B31-4D4A-BF19-1AFF40A84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F0106908-6B31-4D4A-BF19-1AFF40A84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756B81-677F-4E23-B955-DCD383A28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E756B81-677F-4E23-B955-DCD383A28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E756B81-677F-4E23-B955-DCD383A28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AE756B81-677F-4E23-B955-DCD383A28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C55774-138E-4655-896A-6AA7A9943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1FC55774-138E-4655-896A-6AA7A9943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graphicEl>
                                              <a:dgm id="{1FC55774-138E-4655-896A-6AA7A9943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1FC55774-138E-4655-896A-6AA7A9943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5D5276-EF6B-4868-BAFE-3EDBBCFBD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E75D5276-EF6B-4868-BAFE-3EDBBCFBD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E75D5276-EF6B-4868-BAFE-3EDBBCFBD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E75D5276-EF6B-4868-BAFE-3EDBBCFBD1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2FC5F-F8E0-59C4-17F8-47FC853D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ECD: Taking stock with 7 years to go to 2030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03C1F-45D4-0D69-4A64-FFD395AD5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208" y="4756265"/>
            <a:ext cx="4393278" cy="1654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well are we doing in the region and South Africa in realising  ECD commitments and improved outcomes?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ar Graph with Downward Trend">
            <a:extLst>
              <a:ext uri="{FF2B5EF4-FFF2-40B4-BE49-F238E27FC236}">
                <a16:creationId xmlns:a16="http://schemas.microsoft.com/office/drawing/2014/main" id="{9CEC95D5-BE6D-8738-66CD-ECB4869C3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1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98DD9-CBCC-7574-03F1-30037710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World Banks Human Capital Index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E89DD-2004-FC84-FD45-31582F645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818" y="3849845"/>
            <a:ext cx="5085580" cy="18817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Measure of extent of children’s development and a good proxy for ECD progress – viewed holistically – and in terms of how well we are doing in strategic ECD to build human capital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4928839-F4A4-12AA-0983-2DE339563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A2429-E41B-8B8C-CB35-EB7B5828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99" y="594359"/>
            <a:ext cx="3343701" cy="264016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b="1" dirty="0"/>
              <a:t>“On average, African children born today can expect to achieve only 40% of their potential productivity by their 18</a:t>
            </a:r>
            <a:r>
              <a:rPr lang="en-US" sz="3100" b="1" baseline="30000" dirty="0"/>
              <a:t>th</a:t>
            </a:r>
            <a:r>
              <a:rPr lang="en-US" sz="3100" b="1" dirty="0"/>
              <a:t> birthday” (World Bank, 2021)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FACDB566-2CAD-E0B1-A0DE-5723DBAD2E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19711"/>
              </p:ext>
            </p:extLst>
          </p:nvPr>
        </p:nvGraphicFramePr>
        <p:xfrm>
          <a:off x="5486400" y="150125"/>
          <a:ext cx="6248400" cy="655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12A8CF-9461-5C6A-89DD-0B238AA9E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8" y="3111690"/>
            <a:ext cx="5029201" cy="3589361"/>
          </a:xfrm>
        </p:spPr>
        <p:txBody>
          <a:bodyPr>
            <a:noAutofit/>
          </a:bodyPr>
          <a:lstStyle/>
          <a:p>
            <a:r>
              <a:rPr lang="en-US" sz="2800" dirty="0"/>
              <a:t>Why? </a:t>
            </a:r>
          </a:p>
          <a:p>
            <a:r>
              <a:rPr lang="en-US" sz="2800" dirty="0"/>
              <a:t>Nurturing Care has not been systemically enabled per the Nurturing Care Framework </a:t>
            </a:r>
          </a:p>
          <a:p>
            <a:r>
              <a:rPr lang="en-US" sz="2800" dirty="0"/>
              <a:t>Intergenerational development patterns fueled by worsening social and economic context</a:t>
            </a:r>
          </a:p>
          <a:p>
            <a:r>
              <a:rPr lang="en-US" sz="2800" dirty="0"/>
              <a:t>Because systems are weak</a:t>
            </a:r>
          </a:p>
        </p:txBody>
      </p:sp>
    </p:spTree>
    <p:extLst>
      <p:ext uri="{BB962C8B-B14F-4D97-AF65-F5344CB8AC3E}">
        <p14:creationId xmlns:p14="http://schemas.microsoft.com/office/powerpoint/2010/main" val="2488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3F70ED-350D-DDDA-2ED9-632DCC8B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Long history of global and  regional commitments </a:t>
            </a:r>
            <a:r>
              <a:rPr lang="en-US" sz="3400" b="1" u="sng" dirty="0">
                <a:solidFill>
                  <a:srgbClr val="FFFFFF"/>
                </a:solidFill>
              </a:rPr>
              <a:t>by governments</a:t>
            </a:r>
            <a:r>
              <a:rPr lang="en-US" sz="3400" dirty="0">
                <a:solidFill>
                  <a:srgbClr val="FFFFFF"/>
                </a:solidFill>
              </a:rPr>
              <a:t> to increase investments and universalise ECD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D6EB9-236A-2D49-E4D6-092FB1183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55" y="10138"/>
            <a:ext cx="4037838" cy="6847857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2015 SDGs: By 2030,</a:t>
            </a:r>
            <a:r>
              <a:rPr lang="en-GB" sz="2000" dirty="0"/>
              <a:t>  all children will have equitable access to quality early childhood development and early learning opportunities</a:t>
            </a:r>
            <a:r>
              <a:rPr lang="en-US" sz="20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Incheon Declaration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Convention on the Rights of the Child and General Comment Nr. 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African Charter on the Rights and Welfare of the Child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Continental Education Strategy for Africa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African Union Agenda 2063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Africa’s Agenda for Children 2040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Global Partnership Strategy for Early Childhood 2021 – 2030 (UNESCO)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Call to Act Together (UNESCO)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Nurturing Care Framework for ECD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Tashkent Declaration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/>
              <a:t>TES Summit Declaration 2022</a:t>
            </a:r>
            <a:endParaRPr lang="en-US" sz="2000" dirty="0"/>
          </a:p>
        </p:txBody>
      </p:sp>
      <p:pic>
        <p:nvPicPr>
          <p:cNvPr id="43" name="Picture 23" descr="Pencil Crayons on a blue background">
            <a:extLst>
              <a:ext uri="{FF2B5EF4-FFF2-40B4-BE49-F238E27FC236}">
                <a16:creationId xmlns:a16="http://schemas.microsoft.com/office/drawing/2014/main" id="{21E20EAC-57C4-0136-45D5-F2F1CC2A6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31" r="23922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A6E8EAB-3B17-BCDB-A7A9-3692FC87911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" y="248920"/>
          <a:ext cx="12191999" cy="6400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32643">
                  <a:extLst>
                    <a:ext uri="{9D8B030D-6E8A-4147-A177-3AD203B41FA5}">
                      <a16:colId xmlns:a16="http://schemas.microsoft.com/office/drawing/2014/main" val="2177528017"/>
                    </a:ext>
                  </a:extLst>
                </a:gridCol>
                <a:gridCol w="3688092">
                  <a:extLst>
                    <a:ext uri="{9D8B030D-6E8A-4147-A177-3AD203B41FA5}">
                      <a16:colId xmlns:a16="http://schemas.microsoft.com/office/drawing/2014/main" val="138511032"/>
                    </a:ext>
                  </a:extLst>
                </a:gridCol>
                <a:gridCol w="4871264">
                  <a:extLst>
                    <a:ext uri="{9D8B030D-6E8A-4147-A177-3AD203B41FA5}">
                      <a16:colId xmlns:a16="http://schemas.microsoft.com/office/drawing/2014/main" val="2824225182"/>
                    </a:ext>
                  </a:extLst>
                </a:gridCol>
              </a:tblGrid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</a:t>
                      </a:r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r>
                        <a:rPr lang="en-US" dirty="0"/>
                        <a:t>Common underlying causes: Human capital complementary indicators – measure progress in intermediate outcomes determining  - indicating need for investment at different stages to improve HCI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ECD indicators are poor in low scoring countries because: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NNMR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Adolescent birth rates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High levels of avoidable disability / cognitive and physical limitations that can last a life time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High stunting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Poor access and quality early learning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Where outcomes are better: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In health for example, in Malawi – because the health system has strengthened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/>
                        <a:t>Population scale programmes – antenatal health care coverage, birth registration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95133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Angola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63176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DRC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2681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Eswatini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985000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Madagascar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94438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Tanzania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31417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Zambia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22293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Malawi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063138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Botswana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132138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0.43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178442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Namibia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37809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67992"/>
                  </a:ext>
                </a:extLst>
              </a:tr>
              <a:tr h="437360">
                <a:tc>
                  <a:txBody>
                    <a:bodyPr/>
                    <a:lstStyle/>
                    <a:p>
                      <a:r>
                        <a:rPr lang="en-US" dirty="0"/>
                        <a:t>Mauritius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391473"/>
                  </a:ext>
                </a:extLst>
              </a:tr>
              <a:tr h="592286">
                <a:tc>
                  <a:txBody>
                    <a:bodyPr/>
                    <a:lstStyle/>
                    <a:p>
                      <a:r>
                        <a:rPr lang="en-US" dirty="0"/>
                        <a:t>Seychelles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064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0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6023F-00B9-D7E1-5116-521A7C73E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South Africa is not doing better than the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7D0D-F62E-4370-A657-FD023673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10137"/>
            <a:ext cx="8151127" cy="6991163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2600" b="1" dirty="0"/>
          </a:p>
          <a:p>
            <a:r>
              <a:rPr lang="en-US" sz="2900" b="1" dirty="0"/>
              <a:t>Despite the adoption of an integrated ECD policy almost 10 years ago that commits to operationalising the Nurturing Care Framework and provides the road map to do so</a:t>
            </a:r>
          </a:p>
          <a:p>
            <a:r>
              <a:rPr lang="en-US" sz="2900" b="1" dirty="0"/>
              <a:t>Despite a deliberate pro-poor policy and increased health and education budgets </a:t>
            </a:r>
            <a:r>
              <a:rPr lang="en-US" sz="2900" dirty="0"/>
              <a:t>(World Bank, 2021) </a:t>
            </a:r>
          </a:p>
          <a:p>
            <a:r>
              <a:rPr lang="en-US" sz="2900" b="1" dirty="0"/>
              <a:t>South Africa’s Human Capital Index (HCI) has not changed in 10 years. A child born 10 years ago would only develop 43% of their potential. </a:t>
            </a:r>
          </a:p>
          <a:p>
            <a:r>
              <a:rPr lang="en-US" sz="2900" b="1" dirty="0"/>
              <a:t>Most at risk are historically marginalised</a:t>
            </a:r>
          </a:p>
          <a:p>
            <a:r>
              <a:rPr lang="en-US" sz="2900" b="1" dirty="0"/>
              <a:t>Development and exclusions start early in life</a:t>
            </a:r>
          </a:p>
          <a:p>
            <a:r>
              <a:rPr lang="en-US" sz="2900" b="1" dirty="0"/>
              <a:t>Fuels lifelong trajectory and patterns of exclusions and inequalities</a:t>
            </a:r>
            <a:r>
              <a:rPr lang="en-US" sz="2900" dirty="0"/>
              <a:t>  </a:t>
            </a:r>
          </a:p>
          <a:p>
            <a:r>
              <a:rPr lang="en-US" sz="2900" b="1" dirty="0"/>
              <a:t>Stunting</a:t>
            </a:r>
            <a:r>
              <a:rPr lang="en-US" sz="2900" dirty="0"/>
              <a:t> has increased - almost ¼ of children under 5 affected</a:t>
            </a:r>
          </a:p>
          <a:p>
            <a:r>
              <a:rPr lang="en-US" sz="2900" b="1" dirty="0"/>
              <a:t>Only 1/3</a:t>
            </a:r>
            <a:r>
              <a:rPr lang="en-US" sz="2900" b="1" baseline="30000" dirty="0"/>
              <a:t>rd</a:t>
            </a:r>
            <a:r>
              <a:rPr lang="en-US" sz="2900" b="1" dirty="0"/>
              <a:t> of </a:t>
            </a:r>
            <a:r>
              <a:rPr lang="en-US" sz="2900" dirty="0"/>
              <a:t>under 5’s are </a:t>
            </a:r>
            <a:r>
              <a:rPr lang="en-US" sz="2900" b="1" dirty="0"/>
              <a:t>developmentally on track </a:t>
            </a:r>
            <a:r>
              <a:rPr lang="en-US" sz="2900" dirty="0"/>
              <a:t>(Thrive by Five, 2022)</a:t>
            </a:r>
          </a:p>
          <a:p>
            <a:r>
              <a:rPr lang="en-US" sz="2900" b="1" dirty="0"/>
              <a:t>80% </a:t>
            </a:r>
            <a:r>
              <a:rPr lang="en-US" sz="2900" dirty="0"/>
              <a:t>of children in Grade 4 </a:t>
            </a:r>
            <a:r>
              <a:rPr lang="en-US" sz="2900" b="1" dirty="0"/>
              <a:t>cannot read for meaning </a:t>
            </a:r>
            <a:r>
              <a:rPr lang="en-US" sz="2900" dirty="0"/>
              <a:t>(Spaull, 2023)</a:t>
            </a:r>
          </a:p>
          <a:p>
            <a:r>
              <a:rPr lang="en-US" sz="2900" b="1" dirty="0"/>
              <a:t>NEET rate </a:t>
            </a:r>
            <a:r>
              <a:rPr lang="en-US" sz="2900" dirty="0"/>
              <a:t>– not in education, employment or training is </a:t>
            </a:r>
            <a:r>
              <a:rPr lang="en-US" sz="2900" b="1" dirty="0"/>
              <a:t>more than 30% and increased over the last 10 years</a:t>
            </a:r>
            <a:r>
              <a:rPr lang="en-US" sz="2900" dirty="0"/>
              <a:t>. 1/3 of young people remain chronically excluded.</a:t>
            </a:r>
          </a:p>
          <a:p>
            <a:r>
              <a:rPr lang="en-US" sz="2900" b="1" dirty="0"/>
              <a:t>These are the parents of the next generation, who, unless we change the story now, will be born into greater adversity and less capacity for nurturing care</a:t>
            </a:r>
          </a:p>
          <a:p>
            <a:r>
              <a:rPr lang="en-US" sz="2900" b="1" dirty="0"/>
              <a:t>Breaking this cycle requires improving development of children at population scale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lvl="1"/>
            <a:endParaRPr lang="en-US" sz="1800" dirty="0"/>
          </a:p>
          <a:p>
            <a:pPr marL="0"/>
            <a:endParaRPr lang="en-US" sz="1300" dirty="0"/>
          </a:p>
          <a:p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9961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C9C0-8E27-F869-74F5-125FB33C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are we seeing this in the region and in South Africa?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6BFE1-61CE-5C02-2C71-AE2D3E504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adopted the ECD policy, committing to implement our obligations by establishing a robust ECD system, but have not followe</a:t>
            </a:r>
            <a:r>
              <a:rPr lang="en-US" dirty="0">
                <a:solidFill>
                  <a:schemeClr val="tx1"/>
                </a:solidFill>
              </a:rPr>
              <a:t>d through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3F5C4-3D2E-AFE2-4EB4-9310E7E02690}"/>
              </a:ext>
            </a:extLst>
          </p:cNvPr>
          <p:cNvSpPr/>
          <p:nvPr/>
        </p:nvSpPr>
        <p:spPr>
          <a:xfrm>
            <a:off x="2801715" y="1831448"/>
            <a:ext cx="1487606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Health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55C6D-6A41-0600-9E7D-E1145F27FFB0}"/>
              </a:ext>
            </a:extLst>
          </p:cNvPr>
          <p:cNvSpPr/>
          <p:nvPr/>
        </p:nvSpPr>
        <p:spPr>
          <a:xfrm>
            <a:off x="4793592" y="1876372"/>
            <a:ext cx="1360227" cy="4913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Nutrition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C0893-EFFE-9819-F353-7C3B929C93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4623" y="1832229"/>
            <a:ext cx="1652588" cy="4905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Responsive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caregiving</a:t>
            </a: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550E8-8D3F-B95D-51AD-42061045BEE8}"/>
              </a:ext>
            </a:extLst>
          </p:cNvPr>
          <p:cNvSpPr/>
          <p:nvPr/>
        </p:nvSpPr>
        <p:spPr>
          <a:xfrm>
            <a:off x="6576245" y="1900155"/>
            <a:ext cx="1462383" cy="4913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Early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learning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birth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341FEF-75F1-9A9D-DA79-8A8D849C93E7}"/>
              </a:ext>
            </a:extLst>
          </p:cNvPr>
          <p:cNvSpPr/>
          <p:nvPr/>
        </p:nvSpPr>
        <p:spPr>
          <a:xfrm>
            <a:off x="8513587" y="1901949"/>
            <a:ext cx="1360227" cy="4913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Safety and protection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8FBD6C-6CA3-4422-37DD-29149428B026}"/>
              </a:ext>
            </a:extLst>
          </p:cNvPr>
          <p:cNvSpPr/>
          <p:nvPr/>
        </p:nvSpPr>
        <p:spPr>
          <a:xfrm>
            <a:off x="2348369" y="296225"/>
            <a:ext cx="6250674" cy="4913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Human capital for sustainable inclusive development increased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670818-1ABF-31CA-5BEA-310BE1C3FDF2}"/>
              </a:ext>
            </a:extLst>
          </p:cNvPr>
          <p:cNvSpPr/>
          <p:nvPr/>
        </p:nvSpPr>
        <p:spPr>
          <a:xfrm>
            <a:off x="1919201" y="962387"/>
            <a:ext cx="7478973" cy="4913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  young child develops to their full potential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4D7BF8-AE61-9030-2315-F1EA60840663}"/>
              </a:ext>
            </a:extLst>
          </p:cNvPr>
          <p:cNvSpPr/>
          <p:nvPr/>
        </p:nvSpPr>
        <p:spPr>
          <a:xfrm>
            <a:off x="1386540" y="2719520"/>
            <a:ext cx="8174329" cy="6250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Parents and other caregivers access </a:t>
            </a:r>
            <a:r>
              <a:rPr lang="en-US" u="sng" dirty="0">
                <a:solidFill>
                  <a:schemeClr val="tx1"/>
                </a:solidFill>
              </a:rPr>
              <a:t>combinations of services </a:t>
            </a:r>
            <a:r>
              <a:rPr lang="en-US" dirty="0">
                <a:solidFill>
                  <a:schemeClr val="tx1"/>
                </a:solidFill>
              </a:rPr>
              <a:t>and are enabled to provide nurturing 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D7C37-E1ED-158D-3150-52AB5BEF91B9}"/>
              </a:ext>
            </a:extLst>
          </p:cNvPr>
          <p:cNvSpPr/>
          <p:nvPr/>
        </p:nvSpPr>
        <p:spPr>
          <a:xfrm>
            <a:off x="287423" y="2930464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Health ministry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69BA0-2E07-F680-9600-F1C12030B6F0}"/>
              </a:ext>
            </a:extLst>
          </p:cNvPr>
          <p:cNvSpPr/>
          <p:nvPr/>
        </p:nvSpPr>
        <p:spPr>
          <a:xfrm>
            <a:off x="233162" y="4984052"/>
            <a:ext cx="898788" cy="6085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Nutrition and food security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6EC0B-9D55-69A8-1DFA-4F040D9D24D8}"/>
              </a:ext>
            </a:extLst>
          </p:cNvPr>
          <p:cNvSpPr/>
          <p:nvPr/>
        </p:nvSpPr>
        <p:spPr>
          <a:xfrm>
            <a:off x="2544208" y="4603171"/>
            <a:ext cx="1107963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Social development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12ADB6-F56A-5C6C-A4B5-CFFF64514F34}"/>
              </a:ext>
            </a:extLst>
          </p:cNvPr>
          <p:cNvSpPr/>
          <p:nvPr/>
        </p:nvSpPr>
        <p:spPr>
          <a:xfrm>
            <a:off x="3868344" y="4355286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Education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5764BD-B115-733E-527D-7915A25BEA37}"/>
              </a:ext>
            </a:extLst>
          </p:cNvPr>
          <p:cNvSpPr/>
          <p:nvPr/>
        </p:nvSpPr>
        <p:spPr>
          <a:xfrm>
            <a:off x="4925127" y="4848343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Gender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93EFF4-40B7-E8E9-6BED-8246C9EEF385}"/>
              </a:ext>
            </a:extLst>
          </p:cNvPr>
          <p:cNvSpPr/>
          <p:nvPr/>
        </p:nvSpPr>
        <p:spPr>
          <a:xfrm>
            <a:off x="11277600" y="5592639"/>
            <a:ext cx="914400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8AD31E-29A5-6435-62DD-B26DB37753B8}"/>
              </a:ext>
            </a:extLst>
          </p:cNvPr>
          <p:cNvSpPr/>
          <p:nvPr/>
        </p:nvSpPr>
        <p:spPr>
          <a:xfrm>
            <a:off x="10764219" y="4299281"/>
            <a:ext cx="1026761" cy="6412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Labour and social protection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142BF-A5FE-7774-1293-B6EFAF0ECE72}"/>
              </a:ext>
            </a:extLst>
          </p:cNvPr>
          <p:cNvSpPr/>
          <p:nvPr/>
        </p:nvSpPr>
        <p:spPr>
          <a:xfrm>
            <a:off x="10254027" y="2930464"/>
            <a:ext cx="1020384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Local government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799B9-7AF4-CABF-82AC-7F204AFB15A8}"/>
              </a:ext>
            </a:extLst>
          </p:cNvPr>
          <p:cNvSpPr/>
          <p:nvPr/>
        </p:nvSpPr>
        <p:spPr>
          <a:xfrm>
            <a:off x="8207327" y="4749076"/>
            <a:ext cx="903386" cy="625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Water and sanitation</a:t>
            </a:r>
          </a:p>
        </p:txBody>
      </p:sp>
      <p:sp>
        <p:nvSpPr>
          <p:cNvPr id="44" name="Callout: Up Arrow 43">
            <a:extLst>
              <a:ext uri="{FF2B5EF4-FFF2-40B4-BE49-F238E27FC236}">
                <a16:creationId xmlns:a16="http://schemas.microsoft.com/office/drawing/2014/main" id="{FA605470-CDF9-4AAC-4E35-1FA5E36A3686}"/>
              </a:ext>
            </a:extLst>
          </p:cNvPr>
          <p:cNvSpPr/>
          <p:nvPr/>
        </p:nvSpPr>
        <p:spPr>
          <a:xfrm>
            <a:off x="1201823" y="5248958"/>
            <a:ext cx="9852000" cy="1454632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Weak public ECD systems designed around realising ECD as a shared, national development responsibility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4340032-6356-A83F-8B05-67321F813E00}"/>
              </a:ext>
            </a:extLst>
          </p:cNvPr>
          <p:cNvGraphicFramePr>
            <a:graphicFrameLocks noGrp="1"/>
          </p:cNvGraphicFramePr>
          <p:nvPr/>
        </p:nvGraphicFramePr>
        <p:xfrm>
          <a:off x="300080" y="3511604"/>
          <a:ext cx="1114246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956">
                  <a:extLst>
                    <a:ext uri="{9D8B030D-6E8A-4147-A177-3AD203B41FA5}">
                      <a16:colId xmlns:a16="http://schemas.microsoft.com/office/drawing/2014/main" val="424253044"/>
                    </a:ext>
                  </a:extLst>
                </a:gridCol>
                <a:gridCol w="2259378">
                  <a:extLst>
                    <a:ext uri="{9D8B030D-6E8A-4147-A177-3AD203B41FA5}">
                      <a16:colId xmlns:a16="http://schemas.microsoft.com/office/drawing/2014/main" val="3476827856"/>
                    </a:ext>
                  </a:extLst>
                </a:gridCol>
                <a:gridCol w="1847321">
                  <a:extLst>
                    <a:ext uri="{9D8B030D-6E8A-4147-A177-3AD203B41FA5}">
                      <a16:colId xmlns:a16="http://schemas.microsoft.com/office/drawing/2014/main" val="171771475"/>
                    </a:ext>
                  </a:extLst>
                </a:gridCol>
                <a:gridCol w="1979270">
                  <a:extLst>
                    <a:ext uri="{9D8B030D-6E8A-4147-A177-3AD203B41FA5}">
                      <a16:colId xmlns:a16="http://schemas.microsoft.com/office/drawing/2014/main" val="236092041"/>
                    </a:ext>
                  </a:extLst>
                </a:gridCol>
                <a:gridCol w="2951543">
                  <a:extLst>
                    <a:ext uri="{9D8B030D-6E8A-4147-A177-3AD203B41FA5}">
                      <a16:colId xmlns:a16="http://schemas.microsoft.com/office/drawing/2014/main" val="3362227263"/>
                    </a:ext>
                  </a:extLst>
                </a:gridCol>
              </a:tblGrid>
              <a:tr h="591559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Health services: promotive, preventative and therapeutic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Nutritional support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Parenting / family support and services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Age-differentiated early learning services from birth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Birth registration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Child protection</a:t>
                      </a:r>
                    </a:p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Basic services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88427"/>
                  </a:ext>
                </a:extLst>
              </a:tr>
            </a:tbl>
          </a:graphicData>
        </a:graphic>
      </p:graphicFrame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9073717-03F2-ACB1-3CAE-A1EC7655B1C7}"/>
              </a:ext>
            </a:extLst>
          </p:cNvPr>
          <p:cNvSpPr/>
          <p:nvPr/>
        </p:nvSpPr>
        <p:spPr>
          <a:xfrm>
            <a:off x="8279300" y="15441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8F391142-F04E-92D4-91AA-432CEEF6A237}"/>
              </a:ext>
            </a:extLst>
          </p:cNvPr>
          <p:cNvSpPr/>
          <p:nvPr/>
        </p:nvSpPr>
        <p:spPr>
          <a:xfrm>
            <a:off x="8838737" y="71154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38C00DA9-7665-87A1-2C1B-0DACE2A351F3}"/>
              </a:ext>
            </a:extLst>
          </p:cNvPr>
          <p:cNvSpPr/>
          <p:nvPr/>
        </p:nvSpPr>
        <p:spPr>
          <a:xfrm>
            <a:off x="1860986" y="153651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67175E0F-EDBB-31D1-3582-FE642197ECC1}"/>
              </a:ext>
            </a:extLst>
          </p:cNvPr>
          <p:cNvSpPr/>
          <p:nvPr/>
        </p:nvSpPr>
        <p:spPr>
          <a:xfrm>
            <a:off x="3858450" y="141917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F7ACBAC2-09FC-4C02-BAAF-9CBE5E31DEC7}"/>
              </a:ext>
            </a:extLst>
          </p:cNvPr>
          <p:cNvSpPr/>
          <p:nvPr/>
        </p:nvSpPr>
        <p:spPr>
          <a:xfrm>
            <a:off x="5740870" y="1431893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EFB84F98-2445-6E29-7722-D3BE126927BA}"/>
              </a:ext>
            </a:extLst>
          </p:cNvPr>
          <p:cNvSpPr/>
          <p:nvPr/>
        </p:nvSpPr>
        <p:spPr>
          <a:xfrm>
            <a:off x="2348369" y="3322543"/>
            <a:ext cx="6762343" cy="1157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768D09B4-C69E-25CA-B135-3D45A0D863D2}"/>
              </a:ext>
            </a:extLst>
          </p:cNvPr>
          <p:cNvSpPr/>
          <p:nvPr/>
        </p:nvSpPr>
        <p:spPr>
          <a:xfrm>
            <a:off x="9541729" y="1581235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4997307A-1819-CB83-032E-5F93B4E91F8A}"/>
              </a:ext>
            </a:extLst>
          </p:cNvPr>
          <p:cNvSpPr/>
          <p:nvPr/>
        </p:nvSpPr>
        <p:spPr>
          <a:xfrm>
            <a:off x="9084529" y="2512428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ultiplication Sign 42">
            <a:extLst>
              <a:ext uri="{FF2B5EF4-FFF2-40B4-BE49-F238E27FC236}">
                <a16:creationId xmlns:a16="http://schemas.microsoft.com/office/drawing/2014/main" id="{79C1B53F-8ACF-3A77-6ED6-B6F58CAB0A80}"/>
              </a:ext>
            </a:extLst>
          </p:cNvPr>
          <p:cNvSpPr/>
          <p:nvPr/>
        </p:nvSpPr>
        <p:spPr>
          <a:xfrm>
            <a:off x="7799222" y="149919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4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CC1AEC-0C67-C43E-D778-A9F30883B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010500"/>
              </p:ext>
            </p:extLst>
          </p:nvPr>
        </p:nvGraphicFramePr>
        <p:xfrm>
          <a:off x="-1" y="-1"/>
          <a:ext cx="12673013" cy="674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8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1925E-7603-4319-99F0-A519A5F7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E71925E-7603-4319-99F0-A519A5F79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E71925E-7603-4319-99F0-A519A5F7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E71925E-7603-4319-99F0-A519A5F79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08BC13-30FB-4C50-A19C-99F65E5DE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F08BC13-30FB-4C50-A19C-99F65E5DE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F08BC13-30FB-4C50-A19C-99F65E5DE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F08BC13-30FB-4C50-A19C-99F65E5DE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C8FFA2-AC05-4465-90A8-CD99C06B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50C8FFA2-AC05-4465-90A8-CD99C06B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50C8FFA2-AC05-4465-90A8-CD99C06B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50C8FFA2-AC05-4465-90A8-CD99C06B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C4CC82-C443-48A5-B984-B4A7728D5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64C4CC82-C443-48A5-B984-B4A7728D5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64C4CC82-C443-48A5-B984-B4A7728D5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64C4CC82-C443-48A5-B984-B4A7728D5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C31DAA-85D8-4A1E-9237-A994DA8A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D8C31DAA-85D8-4A1E-9237-A994DA8AC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D8C31DAA-85D8-4A1E-9237-A994DA8A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D8C31DAA-85D8-4A1E-9237-A994DA8AC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77E87-E66F-47DC-83CF-5A2BDA14D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CD877E87-E66F-47DC-83CF-5A2BDA14D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CD877E87-E66F-47DC-83CF-5A2BDA14D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CD877E87-E66F-47DC-83CF-5A2BDA14D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72C21A-33ED-4799-C2BC-BF714C4812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2009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63AF45-ECCA-4B47-8EF1-73688D10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6F63AF45-ECCA-4B47-8EF1-73688D10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6F63AF45-ECCA-4B47-8EF1-73688D10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6F63AF45-ECCA-4B47-8EF1-73688D10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94159B-1B37-406E-9340-2D6007FB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4F94159B-1B37-406E-9340-2D6007FB8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4F94159B-1B37-406E-9340-2D6007FB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4F94159B-1B37-406E-9340-2D6007FB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749B0D-058F-4FF6-B00E-9DD9002B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59749B0D-058F-4FF6-B00E-9DD9002B8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59749B0D-058F-4FF6-B00E-9DD9002B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59749B0D-058F-4FF6-B00E-9DD9002B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2D622-79A4-4F4C-B63A-D61CBC984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AF2D622-79A4-4F4C-B63A-D61CBC984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AF2D622-79A4-4F4C-B63A-D61CBC984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AF2D622-79A4-4F4C-B63A-D61CBC984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65FC41-2E12-4A1A-97DB-3EB261420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965FC41-2E12-4A1A-97DB-3EB261420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0965FC41-2E12-4A1A-97DB-3EB261420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0965FC41-2E12-4A1A-97DB-3EB261420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22BE5A-CCF7-4422-824F-2AE3B4F8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3722BE5A-CCF7-4422-824F-2AE3B4F82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722BE5A-CCF7-4422-824F-2AE3B4F8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3722BE5A-CCF7-4422-824F-2AE3B4F8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7E61F-AEDF-4086-BA18-7083F48BC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4937E61F-AEDF-4086-BA18-7083F48BC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4937E61F-AEDF-4086-BA18-7083F48BC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4937E61F-AEDF-4086-BA18-7083F48BC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86A1F-EEBD-417B-B4F3-BC69D5DD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36C86A1F-EEBD-417B-B4F3-BC69D5DDC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36C86A1F-EEBD-417B-B4F3-BC69D5DD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36C86A1F-EEBD-417B-B4F3-BC69D5DD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F2EC6A-C727-4EE6-A0D7-A16F5901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EDF2EC6A-C727-4EE6-A0D7-A16F5901A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EDF2EC6A-C727-4EE6-A0D7-A16F5901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EDF2EC6A-C727-4EE6-A0D7-A16F5901A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ank">
            <a:extLst>
              <a:ext uri="{FF2B5EF4-FFF2-40B4-BE49-F238E27FC236}">
                <a16:creationId xmlns:a16="http://schemas.microsoft.com/office/drawing/2014/main" id="{C4CC4A4A-3858-B647-41EF-7752075CE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0D1D7-7CC1-1BEB-A7AB-AAD18A5B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will it take to bring about change?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39F48-CDD5-DEF9-0FD5-257B4F0F1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2061" y="4312561"/>
            <a:ext cx="5649349" cy="16878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 fundamentally strengthen a national ECD system across all components?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6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947B2-435E-37C3-1FE1-E3591B7F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Government-wide understanding, action and accountability through ECD-centred governance</a:t>
            </a:r>
          </a:p>
        </p:txBody>
      </p:sp>
      <p:sp>
        <p:nvSpPr>
          <p:cNvPr id="4" name="Arrow: Up-Down 62">
            <a:extLst>
              <a:ext uri="{FF2B5EF4-FFF2-40B4-BE49-F238E27FC236}">
                <a16:creationId xmlns:a16="http://schemas.microsoft.com/office/drawing/2014/main" id="{B3AC9F9C-FEDD-969A-4D56-03DD8D25E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1846263"/>
            <a:ext cx="10058400" cy="4765552"/>
          </a:xfrm>
          <a:prstGeom prst="upDownArrow">
            <a:avLst>
              <a:gd name="adj1" fmla="val 50000"/>
              <a:gd name="adj2" fmla="val 49999"/>
            </a:avLst>
          </a:prstGeom>
          <a:solidFill>
            <a:srgbClr val="70AD47"/>
          </a:solidFill>
          <a:ln w="28575">
            <a:solidFill>
              <a:srgbClr val="4472C4"/>
            </a:solidFill>
            <a:miter lim="800000"/>
            <a:headEnd/>
            <a:tailEnd/>
          </a:ln>
          <a:effectLst>
            <a:outerShdw dist="250190" dir="8459995" algn="ctr" rotWithShape="0">
              <a:srgbClr val="000000">
                <a:alpha val="2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lv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however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fundamentally d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epends on high level ECD leadership, guidance on implementation responsibilities</a:t>
            </a:r>
            <a:r>
              <a:rPr kumimoji="0" lang="en-US" altLang="en-US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how to fulfil them, </a:t>
            </a: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coordination, and accountability at global, regional and national levels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7B32B-3EDA-9207-4CE2-3BF152C8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617960"/>
            <a:ext cx="9849751" cy="1969792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Coordination and aligned implementation for improved outcomes  is not possible without effective leadership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C88F8D-561F-6142-876C-751C18F16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50217"/>
              </p:ext>
            </p:extLst>
          </p:nvPr>
        </p:nvGraphicFramePr>
        <p:xfrm>
          <a:off x="1284626" y="2902912"/>
          <a:ext cx="9848088" cy="310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4166864A-1761-3CE7-8032-6D20B74961E7}"/>
              </a:ext>
            </a:extLst>
          </p:cNvPr>
          <p:cNvSpPr/>
          <p:nvPr/>
        </p:nvSpPr>
        <p:spPr>
          <a:xfrm>
            <a:off x="1801294" y="2804512"/>
            <a:ext cx="914400" cy="9144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A79FD139-FB93-ACD3-1AE7-32FA3DEC4B95}"/>
              </a:ext>
            </a:extLst>
          </p:cNvPr>
          <p:cNvSpPr/>
          <p:nvPr/>
        </p:nvSpPr>
        <p:spPr>
          <a:xfrm>
            <a:off x="3969301" y="2902912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1A1FA7F-B29D-BDB7-92BD-46F1A4415B53}"/>
              </a:ext>
            </a:extLst>
          </p:cNvPr>
          <p:cNvSpPr/>
          <p:nvPr/>
        </p:nvSpPr>
        <p:spPr>
          <a:xfrm>
            <a:off x="6653976" y="2971482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EECEE330-BB5F-D3B1-DE41-828C71FFDDE7}"/>
              </a:ext>
            </a:extLst>
          </p:cNvPr>
          <p:cNvSpPr/>
          <p:nvPr/>
        </p:nvSpPr>
        <p:spPr>
          <a:xfrm>
            <a:off x="9021171" y="3053457"/>
            <a:ext cx="914400" cy="91440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A1CD65-C511-4C55-9CBB-0E0CA740E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1A1CD65-C511-4C55-9CBB-0E0CA740E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61A1CD65-C511-4C55-9CBB-0E0CA740E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61A1CD65-C511-4C55-9CBB-0E0CA740E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05FA4-C620-4FBD-B024-F259B1D1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E205FA4-C620-4FBD-B024-F259B1D1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DE205FA4-C620-4FBD-B024-F259B1D1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DE205FA4-C620-4FBD-B024-F259B1D1F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41982D-5357-4DD6-988B-BA7A657D2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E41982D-5357-4DD6-988B-BA7A657D2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E41982D-5357-4DD6-988B-BA7A657D2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E41982D-5357-4DD6-988B-BA7A657D2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0DF2E0-B418-494F-8722-BC273C9DD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50DF2E0-B418-494F-8722-BC273C9DD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50DF2E0-B418-494F-8722-BC273C9DD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50DF2E0-B418-494F-8722-BC273C9DD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851CB-4217-47F9-A570-9F5422EA6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3F2851CB-4217-47F9-A570-9F5422EA6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3F2851CB-4217-47F9-A570-9F5422EA6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3F2851CB-4217-47F9-A570-9F5422EA6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D4318C-12C7-453F-8F73-BB626D299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49D4318C-12C7-453F-8F73-BB626D299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49D4318C-12C7-453F-8F73-BB626D299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49D4318C-12C7-453F-8F73-BB626D299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165AC1-7240-4732-B246-EB93CFCBD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1C165AC1-7240-4732-B246-EB93CFCBD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1C165AC1-7240-4732-B246-EB93CFCBD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1C165AC1-7240-4732-B246-EB93CFCBD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9DD61-3A53-47A4-84A7-8E04C1E5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2979DD61-3A53-47A4-84A7-8E04C1E5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2979DD61-3A53-47A4-84A7-8E04C1E5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2979DD61-3A53-47A4-84A7-8E04C1E53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7EA21A-8638-47CE-93EC-CF7002B4F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537EA21A-8638-47CE-93EC-CF7002B4F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537EA21A-8638-47CE-93EC-CF7002B4F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537EA21A-8638-47CE-93EC-CF7002B4F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C717FD-D10B-46AA-8B78-8EDB99710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77C717FD-D10B-46AA-8B78-8EDB99710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77C717FD-D10B-46AA-8B78-8EDB99710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77C717FD-D10B-46AA-8B78-8EDB99710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ECA854-8A10-4253-B0C4-29D1A5FF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5BECA854-8A10-4253-B0C4-29D1A5FF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5BECA854-8A10-4253-B0C4-29D1A5FF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5BECA854-8A10-4253-B0C4-29D1A5FF6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78FA94-6319-4C0A-9080-931359E6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2F78FA94-6319-4C0A-9080-931359E6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2F78FA94-6319-4C0A-9080-931359E6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2F78FA94-6319-4C0A-9080-931359E62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3" grpId="0" animBg="1"/>
      <p:bldP spid="4" grpId="0" animBg="1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AEDB69-353D-D40F-015C-0D182A992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50599"/>
              </p:ext>
            </p:extLst>
          </p:nvPr>
        </p:nvGraphicFramePr>
        <p:xfrm>
          <a:off x="-1" y="1"/>
          <a:ext cx="12192001" cy="6682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8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3F93F-F63C-48D3-B43D-F9BB41EAD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573F93F-F63C-48D3-B43D-F9BB41EAD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573F93F-F63C-48D3-B43D-F9BB41EAD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573F93F-F63C-48D3-B43D-F9BB41EAD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D9F57-67E0-42FE-AC04-0D94E7CD1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272D9F57-67E0-42FE-AC04-0D94E7CD1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272D9F57-67E0-42FE-AC04-0D94E7CD1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72D9F57-67E0-42FE-AC04-0D94E7CD1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C7F189-0B65-4DA3-9EB9-F986CF6AE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D6C7F189-0B65-4DA3-9EB9-F986CF6AE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D6C7F189-0B65-4DA3-9EB9-F986CF6AE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D6C7F189-0B65-4DA3-9EB9-F986CF6AE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1E5C9B-8764-4112-AFB9-9A7E9727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451E5C9B-8764-4112-AFB9-9A7E9727D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451E5C9B-8764-4112-AFB9-9A7E9727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451E5C9B-8764-4112-AFB9-9A7E9727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1A449-0B7E-4B66-AACE-A32F17C6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E711A449-0B7E-4B66-AACE-A32F17C65D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E711A449-0B7E-4B66-AACE-A32F17C6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E711A449-0B7E-4B66-AACE-A32F17C6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1FDF87-765C-4818-BBD0-0D77A7F4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DE1FDF87-765C-4818-BBD0-0D77A7F4E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DE1FDF87-765C-4818-BBD0-0D77A7F4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DE1FDF87-765C-4818-BBD0-0D77A7F4E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13F5D7-092B-4846-93A8-94FE2D004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0313F5D7-092B-4846-93A8-94FE2D004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0313F5D7-092B-4846-93A8-94FE2D004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0313F5D7-092B-4846-93A8-94FE2D004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C41CDE-856E-4725-9EAC-0AC0A953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75C41CDE-856E-4725-9EAC-0AC0A953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5C41CDE-856E-4725-9EAC-0AC0A953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75C41CDE-856E-4725-9EAC-0AC0A953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892BE7-3C08-4EF0-AAA1-38211C1C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DC892BE7-3C08-4EF0-AAA1-38211C1C2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DC892BE7-3C08-4EF0-AAA1-38211C1C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DC892BE7-3C08-4EF0-AAA1-38211C1C2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81F474-134D-42A0-A2CA-04E2A075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A781F474-134D-42A0-A2CA-04E2A0750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A781F474-134D-42A0-A2CA-04E2A075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A781F474-134D-42A0-A2CA-04E2A075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395A21-09CF-4A1D-96DB-41E910DE2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A2395A21-09CF-4A1D-96DB-41E910DE2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A2395A21-09CF-4A1D-96DB-41E910DE2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A2395A21-09CF-4A1D-96DB-41E910DE2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70B468-B7CB-4D49-B1E3-7EBB77E0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6D70B468-B7CB-4D49-B1E3-7EBB77E06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6D70B468-B7CB-4D49-B1E3-7EBB77E0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6D70B468-B7CB-4D49-B1E3-7EBB77E06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900760-A0A5-4A12-9F7C-D5C200AF7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8B900760-A0A5-4A12-9F7C-D5C200AF7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8B900760-A0A5-4A12-9F7C-D5C200AF7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8B900760-A0A5-4A12-9F7C-D5C200AF7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B8AB40-C612-489F-BD49-6F5EF540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5DB8AB40-C612-489F-BD49-6F5EF5404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5DB8AB40-C612-489F-BD49-6F5EF540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5DB8AB40-C612-489F-BD49-6F5EF540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FCEAD-D5B6-4619-A367-117C065B7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graphicEl>
                                              <a:dgm id="{115FCEAD-D5B6-4619-A367-117C065B7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115FCEAD-D5B6-4619-A367-117C065B7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115FCEAD-D5B6-4619-A367-117C065B7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333263-933E-4DBE-9DB7-921D4264B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B5333263-933E-4DBE-9DB7-921D4264B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B5333263-933E-4DBE-9DB7-921D4264B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B5333263-933E-4DBE-9DB7-921D4264B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3CBE6E-E6B2-417D-A61A-D5F70F02A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6BE98-0341-4CFA-8601-3E68FB73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39937"/>
            <a:ext cx="4525605" cy="577812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4FC19-70CF-5A00-2554-A215855C1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39" y="1458180"/>
            <a:ext cx="3100522" cy="394164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Critically: Governments are the responsible agents and have committed to direct public resources to change outcomes for young children to change national trajectories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E89A1-984A-4500-9453-4203AD1B8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9937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FD642B-C569-4ABB-AE20-EFA6BC995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54055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2FED3-1F18-4138-B4E4-627D78B00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64601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127AFB7-7BC7-70A5-AC9A-57F554056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8630"/>
              </p:ext>
            </p:extLst>
          </p:nvPr>
        </p:nvGraphicFramePr>
        <p:xfrm>
          <a:off x="4797083" y="781461"/>
          <a:ext cx="7391869" cy="536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3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C23AA9-8E43-4593-87CB-513D1E508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CC23AA9-8E43-4593-87CB-513D1E508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CC23AA9-8E43-4593-87CB-513D1E508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CC23AA9-8E43-4593-87CB-513D1E508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8A255E-0862-4BAE-B50E-C6BD64B96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8F8A255E-0862-4BAE-B50E-C6BD64B96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8F8A255E-0862-4BAE-B50E-C6BD64B96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8F8A255E-0862-4BAE-B50E-C6BD64B96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5ECA3A-9C2C-4F2E-ABAA-80A77EC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8D5ECA3A-9C2C-4F2E-ABAA-80A77EC6D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8D5ECA3A-9C2C-4F2E-ABAA-80A77EC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8D5ECA3A-9C2C-4F2E-ABAA-80A77EC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7BF7AA-13BD-465B-9E93-D317A306C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837BF7AA-13BD-465B-9E93-D317A306C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837BF7AA-13BD-465B-9E93-D317A306C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837BF7AA-13BD-465B-9E93-D317A306C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755517-FB86-4DE4-9E7B-F02A3551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36755517-FB86-4DE4-9E7B-F02A35511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36755517-FB86-4DE4-9E7B-F02A3551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36755517-FB86-4DE4-9E7B-F02A3551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C11271-3552-41DF-A993-BD88C56F4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A4C11271-3552-41DF-A993-BD88C56F4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A4C11271-3552-41DF-A993-BD88C56F4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A4C11271-3552-41DF-A993-BD88C56F4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8C976A-7C4E-AE9E-6166-FFC2E875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To get this we need…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CB13AB24-F9C8-2953-5361-E98061555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32" b="225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F87B-2120-2352-7CF4-427F021B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03" y="168812"/>
            <a:ext cx="5389493" cy="6857999"/>
          </a:xfrm>
        </p:spPr>
        <p:txBody>
          <a:bodyPr anchor="t">
            <a:noAutofit/>
          </a:bodyPr>
          <a:lstStyle/>
          <a:p>
            <a:r>
              <a:rPr lang="en-US" sz="2200" dirty="0"/>
              <a:t>SMART advocacy</a:t>
            </a:r>
          </a:p>
          <a:p>
            <a:r>
              <a:rPr lang="en-US" sz="2200" dirty="0"/>
              <a:t>Strategic, specific, timely, relevant </a:t>
            </a:r>
          </a:p>
          <a:p>
            <a:r>
              <a:rPr lang="en-US" sz="2200" dirty="0"/>
              <a:t>For improved early development outcomes as a national development priority</a:t>
            </a:r>
          </a:p>
          <a:p>
            <a:r>
              <a:rPr lang="en-US" sz="2200" dirty="0"/>
              <a:t>Led by the Presidency</a:t>
            </a:r>
          </a:p>
          <a:p>
            <a:r>
              <a:rPr lang="en-US" sz="2200" dirty="0"/>
              <a:t>Embedded in the national governance architecture that drives all other development goals</a:t>
            </a:r>
          </a:p>
          <a:p>
            <a:r>
              <a:rPr lang="en-US" sz="2200" dirty="0"/>
              <a:t>It requires long-term, sustained, multi-sectoral advocacy</a:t>
            </a:r>
          </a:p>
          <a:p>
            <a:r>
              <a:rPr lang="en-US" sz="2200" dirty="0"/>
              <a:t>Which can only be done collectively through alliance structures</a:t>
            </a:r>
          </a:p>
          <a:p>
            <a:r>
              <a:rPr lang="en-US" sz="2200" dirty="0"/>
              <a:t>It works and it can work better now. </a:t>
            </a:r>
          </a:p>
          <a:p>
            <a:r>
              <a:rPr lang="en-US" sz="2200" dirty="0"/>
              <a:t>The time is right</a:t>
            </a:r>
          </a:p>
          <a:p>
            <a:r>
              <a:rPr lang="en-US" sz="2200" dirty="0"/>
              <a:t>We have a window of opportunity that will not be open for another decade or more if we miss it	</a:t>
            </a:r>
          </a:p>
        </p:txBody>
      </p:sp>
    </p:spTree>
    <p:extLst>
      <p:ext uri="{BB962C8B-B14F-4D97-AF65-F5344CB8AC3E}">
        <p14:creationId xmlns:p14="http://schemas.microsoft.com/office/powerpoint/2010/main" val="27417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D8E87C6-FBB6-5D0A-762A-579C5D913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51844"/>
              </p:ext>
            </p:extLst>
          </p:nvPr>
        </p:nvGraphicFramePr>
        <p:xfrm>
          <a:off x="95534" y="0"/>
          <a:ext cx="120964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D30F80-7D87-4A68-9BB9-AA092441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dgm id="{89D30F80-7D87-4A68-9BB9-AA092441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graphicEl>
                                              <a:dgm id="{89D30F80-7D87-4A68-9BB9-AA092441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graphicEl>
                                              <a:dgm id="{89D30F80-7D87-4A68-9BB9-AA092441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782F59-8B53-4A22-80FF-D323E090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dgm id="{8F782F59-8B53-4A22-80FF-D323E0907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graphicEl>
                                              <a:dgm id="{8F782F59-8B53-4A22-80FF-D323E090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dgm id="{8F782F59-8B53-4A22-80FF-D323E0907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64428D2-0CFB-4028-B859-978CD0BC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dgm id="{164428D2-0CFB-4028-B859-978CD0BCD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graphicEl>
                                              <a:dgm id="{164428D2-0CFB-4028-B859-978CD0BC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graphicEl>
                                              <a:dgm id="{164428D2-0CFB-4028-B859-978CD0BCD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CD0F3C3-8EAF-4B15-9D0F-245CB11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graphicEl>
                                              <a:dgm id="{4CD0F3C3-8EAF-4B15-9D0F-245CB11F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graphicEl>
                                              <a:dgm id="{4CD0F3C3-8EAF-4B15-9D0F-245CB11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graphicEl>
                                              <a:dgm id="{4CD0F3C3-8EAF-4B15-9D0F-245CB11F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21E1F81-459F-43C9-9155-EC00ABD9C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graphicEl>
                                              <a:dgm id="{A21E1F81-459F-43C9-9155-EC00ABD9C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graphicEl>
                                              <a:dgm id="{A21E1F81-459F-43C9-9155-EC00ABD9C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graphicEl>
                                              <a:dgm id="{A21E1F81-459F-43C9-9155-EC00ABD9C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08B611-2BD5-4730-B727-6E34B4CE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graphicEl>
                                              <a:dgm id="{4108B611-2BD5-4730-B727-6E34B4CED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graphicEl>
                                              <a:dgm id="{4108B611-2BD5-4730-B727-6E34B4CE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graphicEl>
                                              <a:dgm id="{4108B611-2BD5-4730-B727-6E34B4CE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306141-B79F-43B9-98B9-2DEB9B77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graphicEl>
                                              <a:dgm id="{ED306141-B79F-43B9-98B9-2DEB9B777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graphicEl>
                                              <a:dgm id="{ED306141-B79F-43B9-98B9-2DEB9B77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graphicEl>
                                              <a:dgm id="{ED306141-B79F-43B9-98B9-2DEB9B777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0B89618-AB24-49B5-ADF0-E794969E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graphicEl>
                                              <a:dgm id="{50B89618-AB24-49B5-ADF0-E794969E7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graphicEl>
                                              <a:dgm id="{50B89618-AB24-49B5-ADF0-E794969E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graphicEl>
                                              <a:dgm id="{50B89618-AB24-49B5-ADF0-E794969E7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A0FF660-446A-4535-894E-F488AC39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>
                                            <p:graphicEl>
                                              <a:dgm id="{6A0FF660-446A-4535-894E-F488AC392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graphicEl>
                                              <a:dgm id="{6A0FF660-446A-4535-894E-F488AC39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graphicEl>
                                              <a:dgm id="{6A0FF660-446A-4535-894E-F488AC39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049CDA-DC6A-4463-8EC8-21C524D5D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>
                                            <p:graphicEl>
                                              <a:dgm id="{AF049CDA-DC6A-4463-8EC8-21C524D5D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graphicEl>
                                              <a:dgm id="{AF049CDA-DC6A-4463-8EC8-21C524D5D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graphicEl>
                                              <a:dgm id="{AF049CDA-DC6A-4463-8EC8-21C524D5D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0C13615-D156-458E-B612-4CDF02CC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>
                                            <p:graphicEl>
                                              <a:dgm id="{60C13615-D156-458E-B612-4CDF02CCC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graphicEl>
                                              <a:dgm id="{60C13615-D156-458E-B612-4CDF02CC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graphicEl>
                                              <a:dgm id="{60C13615-D156-458E-B612-4CDF02CC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855E37-99EE-4BFA-B280-32E85CDCA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graphicEl>
                                              <a:dgm id="{7C855E37-99EE-4BFA-B280-32E85CDCA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graphicEl>
                                              <a:dgm id="{7C855E37-99EE-4BFA-B280-32E85CDCA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graphicEl>
                                              <a:dgm id="{7C855E37-99EE-4BFA-B280-32E85CDCA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7A05D29-1DAD-4F81-AF19-171139CDD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graphicEl>
                                              <a:dgm id="{D7A05D29-1DAD-4F81-AF19-171139CDD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graphicEl>
                                              <a:dgm id="{D7A05D29-1DAD-4F81-AF19-171139CDD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graphicEl>
                                              <a:dgm id="{D7A05D29-1DAD-4F81-AF19-171139CDD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92747A-42B8-4DF9-85EA-6B1E732B8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>
                                            <p:graphicEl>
                                              <a:dgm id="{EA92747A-42B8-4DF9-85EA-6B1E732B8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graphicEl>
                                              <a:dgm id="{EA92747A-42B8-4DF9-85EA-6B1E732B8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graphicEl>
                                              <a:dgm id="{EA92747A-42B8-4DF9-85EA-6B1E732B8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F6A2FE2-8E85-4BC7-AB29-E0FB6B166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>
                                            <p:graphicEl>
                                              <a:dgm id="{AF6A2FE2-8E85-4BC7-AB29-E0FB6B166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graphicEl>
                                              <a:dgm id="{AF6A2FE2-8E85-4BC7-AB29-E0FB6B166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>
                                            <p:graphicEl>
                                              <a:dgm id="{AF6A2FE2-8E85-4BC7-AB29-E0FB6B166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F5A26EE-D4D9-4EB5-A706-E516B7CD5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>
                                            <p:graphicEl>
                                              <a:dgm id="{EF5A26EE-D4D9-4EB5-A706-E516B7CD56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graphicEl>
                                              <a:dgm id="{EF5A26EE-D4D9-4EB5-A706-E516B7CD5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graphicEl>
                                              <a:dgm id="{EF5A26EE-D4D9-4EB5-A706-E516B7CD5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E2630C-EF46-4E3C-B54D-C9E3CCEF0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>
                                            <p:graphicEl>
                                              <a:dgm id="{C9E2630C-EF46-4E3C-B54D-C9E3CCEF0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graphicEl>
                                              <a:dgm id="{C9E2630C-EF46-4E3C-B54D-C9E3CCEF0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graphicEl>
                                              <a:dgm id="{C9E2630C-EF46-4E3C-B54D-C9E3CCEF0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848E9AC-02AE-4383-9306-A6582FE37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>
                                            <p:graphicEl>
                                              <a:dgm id="{1848E9AC-02AE-4383-9306-A6582FE37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graphicEl>
                                              <a:dgm id="{1848E9AC-02AE-4383-9306-A6582FE37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graphicEl>
                                              <a:dgm id="{1848E9AC-02AE-4383-9306-A6582FE37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94AA519-D8A9-46B5-80F3-1EB71EE8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graphicEl>
                                              <a:dgm id="{C94AA519-D8A9-46B5-80F3-1EB71EE80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graphicEl>
                                              <a:dgm id="{C94AA519-D8A9-46B5-80F3-1EB71EE8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>
                                            <p:graphicEl>
                                              <a:dgm id="{C94AA519-D8A9-46B5-80F3-1EB71EE8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E33D556-608F-48EE-98F6-99580063E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>
                                            <p:graphicEl>
                                              <a:dgm id="{6E33D556-608F-48EE-98F6-99580063E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>
                                            <p:graphicEl>
                                              <a:dgm id="{6E33D556-608F-48EE-98F6-99580063E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>
                                            <p:graphicEl>
                                              <a:dgm id="{6E33D556-608F-48EE-98F6-99580063E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657927B-DADA-4C5F-987B-1743D6AF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>
                                            <p:graphicEl>
                                              <a:dgm id="{0657927B-DADA-4C5F-987B-1743D6AFB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>
                                            <p:graphicEl>
                                              <a:dgm id="{0657927B-DADA-4C5F-987B-1743D6AF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>
                                            <p:graphicEl>
                                              <a:dgm id="{0657927B-DADA-4C5F-987B-1743D6AFB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7E28281-2C74-4689-A7DE-AC4BF7EE9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3">
                                            <p:graphicEl>
                                              <a:dgm id="{47E28281-2C74-4689-A7DE-AC4BF7EE9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>
                                            <p:graphicEl>
                                              <a:dgm id="{47E28281-2C74-4689-A7DE-AC4BF7EE9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>
                                            <p:graphicEl>
                                              <a:dgm id="{47E28281-2C74-4689-A7DE-AC4BF7EE9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914D4A-8CD4-4BED-8A40-6D238BA40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>
                                            <p:graphicEl>
                                              <a:dgm id="{FA914D4A-8CD4-4BED-8A40-6D238BA40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>
                                            <p:graphicEl>
                                              <a:dgm id="{FA914D4A-8CD4-4BED-8A40-6D238BA40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">
                                            <p:graphicEl>
                                              <a:dgm id="{FA914D4A-8CD4-4BED-8A40-6D238BA40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3238ABDB-F7A9-1918-31D3-3790395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C6192E-F094-58C9-8117-B3FCA04D8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Is NECDA up for the challenge?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C1F6D-67A8-75AF-31AD-D2A0C530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0264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ABD0A-BAAA-458F-7DA7-55D30B73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264211"/>
            <a:ext cx="3260081" cy="2833831"/>
          </a:xfrm>
        </p:spPr>
        <p:txBody>
          <a:bodyPr>
            <a:noAutofit/>
          </a:bodyPr>
          <a:lstStyle/>
          <a:p>
            <a:r>
              <a:rPr lang="en-US" sz="3600" dirty="0"/>
              <a:t>How is early development equalised and optimized to build human capital?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A1FEC0-910A-FD65-8433-A780F397A9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5023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What is Nurturing Care?">
            <a:extLst>
              <a:ext uri="{FF2B5EF4-FFF2-40B4-BE49-F238E27FC236}">
                <a16:creationId xmlns:a16="http://schemas.microsoft.com/office/drawing/2014/main" id="{59ACEFE2-4614-392D-407C-16DEB440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8" y="3495357"/>
            <a:ext cx="3868177" cy="31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8AE4-C251-4CFD-A593-169A3F906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5A168AE4-C251-4CFD-A593-169A3F906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5A168AE4-C251-4CFD-A593-169A3F906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A168AE4-C251-4CFD-A593-169A3F906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768C29-0B24-41B8-A5A0-B749987CA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5768C29-0B24-41B8-A5A0-B749987CA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768C29-0B24-41B8-A5A0-B749987CA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5768C29-0B24-41B8-A5A0-B749987CA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64AC38-267C-41CF-9178-0406171F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2664AC38-267C-41CF-9178-0406171F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2664AC38-267C-41CF-9178-0406171F0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2664AC38-267C-41CF-9178-0406171F0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8C6463-93D4-4C10-AB8B-58621584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38C6463-93D4-4C10-AB8B-58621584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B38C6463-93D4-4C10-AB8B-586215842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B38C6463-93D4-4C10-AB8B-586215842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60BFE-4838-4B3B-908F-44777D2D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6E60BFE-4838-4B3B-908F-44777D2D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6E60BFE-4838-4B3B-908F-44777D2D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56E60BFE-4838-4B3B-908F-44777D2D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9407AC-4927-43EE-A53C-A0EE0954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F09407AC-4927-43EE-A53C-A0EE0954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F09407AC-4927-43EE-A53C-A0EE09540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09407AC-4927-43EE-A53C-A0EE09540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A90766-B9EF-4685-81BB-DD37EB187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11A90766-B9EF-4685-81BB-DD37EB187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11A90766-B9EF-4685-81BB-DD37EB187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11A90766-B9EF-4685-81BB-DD37EB187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5E9A7A-52FC-4DC0-B0F7-B0447E2B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15E9A7A-52FC-4DC0-B0F7-B0447E2B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15E9A7A-52FC-4DC0-B0F7-B0447E2BE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F15E9A7A-52FC-4DC0-B0F7-B0447E2BE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268E73-64FC-4C04-A75E-632CFDC2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78268E73-64FC-4C04-A75E-632CFDC2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78268E73-64FC-4C04-A75E-632CFDC2A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78268E73-64FC-4C04-A75E-632CFDC2A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29CC48-08A2-4B8E-9CC5-1E6A521D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9C29CC48-08A2-4B8E-9CC5-1E6A521D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9C29CC48-08A2-4B8E-9CC5-1E6A521D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9C29CC48-08A2-4B8E-9CC5-1E6A521DE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CC3124-D9C9-4872-99DF-15E5B52E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DCC3124-D9C9-4872-99DF-15E5B52E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DCC3124-D9C9-4872-99DF-15E5B52EC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DCC3124-D9C9-4872-99DF-15E5B52EC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9470C8-20D3-490C-993E-12672624F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789470C8-20D3-490C-993E-12672624F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789470C8-20D3-490C-993E-12672624F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graphicEl>
                                              <a:dgm id="{789470C8-20D3-490C-993E-12672624F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1682-238F-42F8-9455-A45A20C1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4" y="485776"/>
            <a:ext cx="3214686" cy="1943100"/>
          </a:xfrm>
        </p:spPr>
        <p:txBody>
          <a:bodyPr>
            <a:noAutofit/>
          </a:bodyPr>
          <a:lstStyle/>
          <a:p>
            <a:r>
              <a:rPr lang="en-US" sz="3600" b="1" dirty="0"/>
              <a:t>Nurturing care for development requires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ED578F-9D10-40A5-AF70-B8D83599DF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BE79F-C416-4A73-B442-0070D9012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615" y="2620370"/>
            <a:ext cx="3214685" cy="3998793"/>
          </a:xfrm>
        </p:spPr>
        <p:txBody>
          <a:bodyPr>
            <a:normAutofit/>
          </a:bodyPr>
          <a:lstStyle/>
          <a:p>
            <a:r>
              <a:rPr lang="en-US" dirty="0"/>
              <a:t>The right ingredients</a:t>
            </a:r>
          </a:p>
          <a:p>
            <a:r>
              <a:rPr lang="en-US" dirty="0"/>
              <a:t>In the right combinations </a:t>
            </a:r>
          </a:p>
          <a:p>
            <a:r>
              <a:rPr lang="en-US" dirty="0"/>
              <a:t>Correct quantities</a:t>
            </a:r>
          </a:p>
          <a:p>
            <a:r>
              <a:rPr lang="en-US" dirty="0"/>
              <a:t>At the right time</a:t>
            </a:r>
          </a:p>
          <a:p>
            <a:r>
              <a:rPr lang="en-US" dirty="0"/>
              <a:t>Using the right instruments</a:t>
            </a:r>
          </a:p>
          <a:p>
            <a:r>
              <a:rPr lang="en-US" dirty="0"/>
              <a:t>Provided by experts</a:t>
            </a:r>
          </a:p>
          <a:p>
            <a:r>
              <a:rPr lang="en-US" dirty="0"/>
              <a:t>To meet the special needs of children</a:t>
            </a:r>
          </a:p>
          <a:p>
            <a:r>
              <a:rPr lang="en-US" dirty="0"/>
              <a:t>Mandated  (implicitly) by legal and development  instruments …</a:t>
            </a:r>
          </a:p>
        </p:txBody>
      </p:sp>
    </p:spTree>
    <p:extLst>
      <p:ext uri="{BB962C8B-B14F-4D97-AF65-F5344CB8AC3E}">
        <p14:creationId xmlns:p14="http://schemas.microsoft.com/office/powerpoint/2010/main" val="2879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EF1649-1641-4DE9-BEAD-2DBFB1C0A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F3EF1649-1641-4DE9-BEAD-2DBFB1C0A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3EF1649-1641-4DE9-BEAD-2DBFB1C0A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3EF1649-1641-4DE9-BEAD-2DBFB1C0A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F3EF1649-1641-4DE9-BEAD-2DBFB1C0A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507745-1C94-448E-88C5-6ECDCCD5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6507745-1C94-448E-88C5-6ECDCCD5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6507745-1C94-448E-88C5-6ECDCCD5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6507745-1C94-448E-88C5-6ECDCCD5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76507745-1C94-448E-88C5-6ECDCCD5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69BC64-6FFB-4F6E-AE08-759EF264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2B69BC64-6FFB-4F6E-AE08-759EF264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B69BC64-6FFB-4F6E-AE08-759EF264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B69BC64-6FFB-4F6E-AE08-759EF2641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2B69BC64-6FFB-4F6E-AE08-759EF2641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86A64-CE68-4FD9-8CF8-4AD9D0B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2086A64-CE68-4FD9-8CF8-4AD9D0B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2086A64-CE68-4FD9-8CF8-4AD9D0B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2086A64-CE68-4FD9-8CF8-4AD9D0B2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12086A64-CE68-4FD9-8CF8-4AD9D0B2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8660E5-4DDD-452E-988C-AF1BA289B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6C8660E5-4DDD-452E-988C-AF1BA289B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C8660E5-4DDD-452E-988C-AF1BA289B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C8660E5-4DDD-452E-988C-AF1BA289B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6C8660E5-4DDD-452E-988C-AF1BA289B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FDABC-FDFF-4864-940E-C6E3BF3A9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5C4FDABC-FDFF-4864-940E-C6E3BF3A9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5C4FDABC-FDFF-4864-940E-C6E3BF3A9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5C4FDABC-FDFF-4864-940E-C6E3BF3A9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5C4FDABC-FDFF-4864-940E-C6E3BF3A9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6C25A-EC12-4693-BF0B-14EEF4BB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736C25A-EC12-4693-BF0B-14EEF4BB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8736C25A-EC12-4693-BF0B-14EEF4BB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8736C25A-EC12-4693-BF0B-14EEF4BB9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8736C25A-EC12-4693-BF0B-14EEF4BB9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56B8-D587-4FE8-95F9-FF669F13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1" y="177422"/>
            <a:ext cx="9927607" cy="146031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Like baking a cake: the ingredients of nurturing care  on their own are not enough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BFE1C2-115A-42DE-8DA4-901ABD1C9D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36482" y="2017088"/>
          <a:ext cx="6260114" cy="385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0B06D37-E2A4-4697-98F6-4456179B2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9916" b="1"/>
          <a:stretch/>
        </p:blipFill>
        <p:spPr bwMode="auto">
          <a:xfrm>
            <a:off x="1167023" y="2023912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E8CBCC3-E1FB-BFAF-422D-3B4CBB0854C2}"/>
              </a:ext>
            </a:extLst>
          </p:cNvPr>
          <p:cNvSpPr/>
          <p:nvPr/>
        </p:nvSpPr>
        <p:spPr>
          <a:xfrm>
            <a:off x="7304353" y="22860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691A37AF-0F1C-22F2-EA43-239FF41AA54E}"/>
              </a:ext>
            </a:extLst>
          </p:cNvPr>
          <p:cNvSpPr/>
          <p:nvPr/>
        </p:nvSpPr>
        <p:spPr>
          <a:xfrm>
            <a:off x="9539785" y="2286000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4A6EFFDC-2D40-5D14-2D42-A06116F283E5}"/>
              </a:ext>
            </a:extLst>
          </p:cNvPr>
          <p:cNvSpPr/>
          <p:nvPr/>
        </p:nvSpPr>
        <p:spPr>
          <a:xfrm>
            <a:off x="7124131" y="3469312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284133-DD90-461B-B492-02D262E6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B4284133-DD90-461B-B492-02D262E6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B4284133-DD90-461B-B492-02D262E6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B4284133-DD90-461B-B492-02D262E69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B4284133-DD90-461B-B492-02D262E69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1E5578-4EFB-42AA-9A21-A6B99BBA3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F01E5578-4EFB-42AA-9A21-A6B99BBA3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F01E5578-4EFB-42AA-9A21-A6B99BBA3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F01E5578-4EFB-42AA-9A21-A6B99BBA3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F01E5578-4EFB-42AA-9A21-A6B99BBA3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C306BA-E613-45FC-BEB0-DD466C7B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5FC306BA-E613-45FC-BEB0-DD466C7B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FC306BA-E613-45FC-BEB0-DD466C7B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5FC306BA-E613-45FC-BEB0-DD466C7B89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5FC306BA-E613-45FC-BEB0-DD466C7B89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6E1691-B89C-4B4A-B592-0F222DCBC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836E1691-B89C-4B4A-B592-0F222DCBC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36E1691-B89C-4B4A-B592-0F222DCBC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836E1691-B89C-4B4A-B592-0F222DCBC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836E1691-B89C-4B4A-B592-0F222DCBC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585DD0-DD3C-4176-B330-C4BDB231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C585DD0-DD3C-4176-B330-C4BDB231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C585DD0-DD3C-4176-B330-C4BDB231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3C585DD0-DD3C-4176-B330-C4BDB2314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3C585DD0-DD3C-4176-B330-C4BDB2314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246E1F-7693-4B0A-892A-2A703CA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C2246E1F-7693-4B0A-892A-2A703CA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C2246E1F-7693-4B0A-892A-2A703CA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C2246E1F-7693-4B0A-892A-2A703CA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C2246E1F-7693-4B0A-892A-2A703CA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834F59-287B-4C28-96EF-E6A0C93D7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61834F59-287B-4C28-96EF-E6A0C93D7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61834F59-287B-4C28-96EF-E6A0C93D7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61834F59-287B-4C28-96EF-E6A0C93D7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61834F59-287B-4C28-96EF-E6A0C93D7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176BCA-990A-4B1D-BFC0-78050D125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97176BCA-990A-4B1D-BFC0-78050D125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97176BCA-990A-4B1D-BFC0-78050D125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97176BCA-990A-4B1D-BFC0-78050D125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97176BCA-990A-4B1D-BFC0-78050D125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71EC78-2D8E-47F6-81F0-A50778CF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5B71EC78-2D8E-47F6-81F0-A50778CF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5B71EC78-2D8E-47F6-81F0-A50778CF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5B71EC78-2D8E-47F6-81F0-A50778CF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graphicEl>
                                              <a:dgm id="{5B71EC78-2D8E-47F6-81F0-A50778CF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8E388-A78A-4916-A5D7-8DD9E3A6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B5C8E388-A78A-4916-A5D7-8DD9E3A6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B5C8E388-A78A-4916-A5D7-8DD9E3A6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B5C8E388-A78A-4916-A5D7-8DD9E3A63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graphicEl>
                                              <a:dgm id="{B5C8E388-A78A-4916-A5D7-8DD9E3A63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9E245-3AD4-4116-940F-2E2E05633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1459E245-3AD4-4116-940F-2E2E05633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1459E245-3AD4-4116-940F-2E2E05633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1459E245-3AD4-4116-940F-2E2E05633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graphicEl>
                                              <a:dgm id="{1459E245-3AD4-4116-940F-2E2E05633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1CA377-C386-425F-A928-41B32575B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031CA377-C386-425F-A928-41B32575B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031CA377-C386-425F-A928-41B32575B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031CA377-C386-425F-A928-41B32575B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graphicEl>
                                              <a:dgm id="{031CA377-C386-425F-A928-41B32575B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06FCC-A4A4-4565-8B5B-8F200A978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F3D06FCC-A4A4-4565-8B5B-8F200A978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F3D06FCC-A4A4-4565-8B5B-8F200A978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graphicEl>
                                              <a:dgm id="{F3D06FCC-A4A4-4565-8B5B-8F200A978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F3D06FCC-A4A4-4565-8B5B-8F200A978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6D83E5-ECCD-4411-A062-248962ED0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996D83E5-ECCD-4411-A062-248962ED0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graphicEl>
                                              <a:dgm id="{996D83E5-ECCD-4411-A062-248962ED0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graphicEl>
                                              <a:dgm id="{996D83E5-ECCD-4411-A062-248962ED0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graphicEl>
                                              <a:dgm id="{996D83E5-ECCD-4411-A062-248962ED0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ACFDFB-E68D-4447-915F-22C1EF0C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graphicEl>
                                              <a:dgm id="{04ACFDFB-E68D-4447-915F-22C1EF0C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graphicEl>
                                              <a:dgm id="{04ACFDFB-E68D-4447-915F-22C1EF0C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graphicEl>
                                              <a:dgm id="{04ACFDFB-E68D-4447-915F-22C1EF0C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graphicEl>
                                              <a:dgm id="{04ACFDFB-E68D-4447-915F-22C1EF0C4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801ABC-CF20-4E10-8EB6-335D014B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A7801ABC-CF20-4E10-8EB6-335D014B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A7801ABC-CF20-4E10-8EB6-335D014B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graphicEl>
                                              <a:dgm id="{A7801ABC-CF20-4E10-8EB6-335D014B6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">
                                            <p:graphicEl>
                                              <a:dgm id="{A7801ABC-CF20-4E10-8EB6-335D014B6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45BB8-798A-4CAE-8A6D-915162F3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graphicEl>
                                              <a:dgm id="{A5345BB8-798A-4CAE-8A6D-915162F3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graphicEl>
                                              <a:dgm id="{A5345BB8-798A-4CAE-8A6D-915162F3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graphicEl>
                                              <a:dgm id="{A5345BB8-798A-4CAE-8A6D-915162F3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graphicEl>
                                              <a:dgm id="{A5345BB8-798A-4CAE-8A6D-915162F39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F12D7E-23F5-426E-93A6-65306D9F3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graphicEl>
                                              <a:dgm id="{31F12D7E-23F5-426E-93A6-65306D9F3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graphicEl>
                                              <a:dgm id="{31F12D7E-23F5-426E-93A6-65306D9F3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graphicEl>
                                              <a:dgm id="{31F12D7E-23F5-426E-93A6-65306D9F3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graphicEl>
                                              <a:dgm id="{31F12D7E-23F5-426E-93A6-65306D9F3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4B2BA7-BDCC-40DF-9E84-F5E0E397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graphicEl>
                                              <a:dgm id="{1D4B2BA7-BDCC-40DF-9E84-F5E0E397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graphicEl>
                                              <a:dgm id="{1D4B2BA7-BDCC-40DF-9E84-F5E0E397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graphicEl>
                                              <a:dgm id="{1D4B2BA7-BDCC-40DF-9E84-F5E0E397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">
                                            <p:graphicEl>
                                              <a:dgm id="{1D4B2BA7-BDCC-40DF-9E84-F5E0E397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95E61C-D333-4EED-8DE4-29DB4E29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>
                                            <p:graphicEl>
                                              <a:dgm id="{9195E61C-D333-4EED-8DE4-29DB4E29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>
                                            <p:graphicEl>
                                              <a:dgm id="{9195E61C-D333-4EED-8DE4-29DB4E29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">
                                            <p:graphicEl>
                                              <a:dgm id="{9195E61C-D333-4EED-8DE4-29DB4E298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">
                                            <p:graphicEl>
                                              <a:dgm id="{9195E61C-D333-4EED-8DE4-29DB4E298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3569C2-1F18-41A0-9691-89994BB6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">
                                            <p:graphicEl>
                                              <a:dgm id="{873569C2-1F18-41A0-9691-89994BB6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>
                                            <p:graphicEl>
                                              <a:dgm id="{873569C2-1F18-41A0-9691-89994BB6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>
                                            <p:graphicEl>
                                              <a:dgm id="{873569C2-1F18-41A0-9691-89994BB69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">
                                            <p:graphicEl>
                                              <a:dgm id="{873569C2-1F18-41A0-9691-89994BB69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A2E149-436E-4C61-B8B1-0719167F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018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262626"/>
                </a:solidFill>
              </a:rPr>
              <a:t>Even if you have all the ingredients, but not the recipe and do not know what and how many you are baking for will fail 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900F50C-4B06-46C9-A285-EE5E966CEC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1965278"/>
          <a:ext cx="9601197" cy="42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554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B3830-9925-4FE4-80EF-3EADB9E7C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F70B3830-9925-4FE4-80EF-3EADB9E7C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70B3830-9925-4FE4-80EF-3EADB9E7C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F70B3830-9925-4FE4-80EF-3EADB9E7C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FBF39-54C2-464C-9EC1-AEABE980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6B2FBF39-54C2-464C-9EC1-AEABE9801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6B2FBF39-54C2-464C-9EC1-AEABE980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6B2FBF39-54C2-464C-9EC1-AEABE980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29395-826D-4FA3-B1F1-A7FE23BC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04729395-826D-4FA3-B1F1-A7FE23BCD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04729395-826D-4FA3-B1F1-A7FE23BC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04729395-826D-4FA3-B1F1-A7FE23BC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36707-BD21-4998-91A4-90FC5ADBD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F836707-BD21-4998-91A4-90FC5ADBD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3F836707-BD21-4998-91A4-90FC5ADBD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3F836707-BD21-4998-91A4-90FC5ADBD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199CAC-17A5-4C67-82A9-F85420CD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FA199CAC-17A5-4C67-82A9-F85420CDB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FA199CAC-17A5-4C67-82A9-F85420CD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FA199CAC-17A5-4C67-82A9-F85420CDB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610108-7C4A-44CF-A984-17877A2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graphicEl>
                                              <a:dgm id="{D4610108-7C4A-44CF-A984-17877A23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D4610108-7C4A-44CF-A984-17877A2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D4610108-7C4A-44CF-A984-17877A23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25727A-62CF-469F-9087-025920520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4825727A-62CF-469F-9087-025920520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4825727A-62CF-469F-9087-025920520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4825727A-62CF-469F-9087-025920520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3025F8-0AD1-41E0-87E4-49B98C8E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DD3025F8-0AD1-41E0-87E4-49B98C8EC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DD3025F8-0AD1-41E0-87E4-49B98C8E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DD3025F8-0AD1-41E0-87E4-49B98C8EC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3DF651B8-2C57-43A8-8D16-2DF529B56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86B72C03-45E5-4E6F-9215-925540958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4425477 w 12192000"/>
              <a:gd name="connsiteY0" fmla="*/ 0 h 6858000"/>
              <a:gd name="connsiteX1" fmla="*/ 4347610 w 12192000"/>
              <a:gd name="connsiteY1" fmla="*/ 0 h 6858000"/>
              <a:gd name="connsiteX2" fmla="*/ 4347610 w 12192000"/>
              <a:gd name="connsiteY2" fmla="*/ 1741593 h 6858000"/>
              <a:gd name="connsiteX3" fmla="*/ 0 w 12192000"/>
              <a:gd name="connsiteY3" fmla="*/ 1741593 h 6858000"/>
              <a:gd name="connsiteX4" fmla="*/ 0 w 12192000"/>
              <a:gd name="connsiteY4" fmla="*/ 1819459 h 6858000"/>
              <a:gd name="connsiteX5" fmla="*/ 4347610 w 12192000"/>
              <a:gd name="connsiteY5" fmla="*/ 1819459 h 6858000"/>
              <a:gd name="connsiteX6" fmla="*/ 4347610 w 12192000"/>
              <a:gd name="connsiteY6" fmla="*/ 6125184 h 6858000"/>
              <a:gd name="connsiteX7" fmla="*/ 0 w 12192000"/>
              <a:gd name="connsiteY7" fmla="*/ 6125184 h 6858000"/>
              <a:gd name="connsiteX8" fmla="*/ 0 w 12192000"/>
              <a:gd name="connsiteY8" fmla="*/ 6203050 h 6858000"/>
              <a:gd name="connsiteX9" fmla="*/ 4347610 w 12192000"/>
              <a:gd name="connsiteY9" fmla="*/ 6203050 h 6858000"/>
              <a:gd name="connsiteX10" fmla="*/ 4347610 w 12192000"/>
              <a:gd name="connsiteY10" fmla="*/ 6858000 h 6858000"/>
              <a:gd name="connsiteX11" fmla="*/ 4425477 w 12192000"/>
              <a:gd name="connsiteY11" fmla="*/ 6858000 h 6858000"/>
              <a:gd name="connsiteX12" fmla="*/ 4425477 w 12192000"/>
              <a:gd name="connsiteY12" fmla="*/ 6203050 h 6858000"/>
              <a:gd name="connsiteX13" fmla="*/ 11597671 w 12192000"/>
              <a:gd name="connsiteY13" fmla="*/ 6203050 h 6858000"/>
              <a:gd name="connsiteX14" fmla="*/ 12192000 w 12192000"/>
              <a:gd name="connsiteY14" fmla="*/ 6203050 h 6858000"/>
              <a:gd name="connsiteX15" fmla="*/ 12192000 w 12192000"/>
              <a:gd name="connsiteY15" fmla="*/ 6125184 h 6858000"/>
              <a:gd name="connsiteX16" fmla="*/ 11597671 w 12192000"/>
              <a:gd name="connsiteY16" fmla="*/ 6125184 h 6858000"/>
              <a:gd name="connsiteX17" fmla="*/ 11597671 w 12192000"/>
              <a:gd name="connsiteY17" fmla="*/ 1819459 h 6858000"/>
              <a:gd name="connsiteX18" fmla="*/ 12192000 w 12192000"/>
              <a:gd name="connsiteY18" fmla="*/ 1819459 h 6858000"/>
              <a:gd name="connsiteX19" fmla="*/ 12192000 w 12192000"/>
              <a:gd name="connsiteY19" fmla="*/ 1741593 h 6858000"/>
              <a:gd name="connsiteX20" fmla="*/ 4425477 w 12192000"/>
              <a:gd name="connsiteY20" fmla="*/ 1741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4425477" y="0"/>
                </a:moveTo>
                <a:lnTo>
                  <a:pt x="4347610" y="0"/>
                </a:lnTo>
                <a:lnTo>
                  <a:pt x="4347610" y="1741593"/>
                </a:lnTo>
                <a:lnTo>
                  <a:pt x="0" y="1741593"/>
                </a:lnTo>
                <a:lnTo>
                  <a:pt x="0" y="1819459"/>
                </a:lnTo>
                <a:lnTo>
                  <a:pt x="4347610" y="1819459"/>
                </a:lnTo>
                <a:lnTo>
                  <a:pt x="4347610" y="6125184"/>
                </a:lnTo>
                <a:lnTo>
                  <a:pt x="0" y="6125184"/>
                </a:lnTo>
                <a:lnTo>
                  <a:pt x="0" y="6203050"/>
                </a:lnTo>
                <a:lnTo>
                  <a:pt x="4347610" y="6203050"/>
                </a:lnTo>
                <a:lnTo>
                  <a:pt x="4347610" y="6858000"/>
                </a:lnTo>
                <a:lnTo>
                  <a:pt x="4425477" y="6858000"/>
                </a:lnTo>
                <a:lnTo>
                  <a:pt x="4425477" y="6203050"/>
                </a:lnTo>
                <a:lnTo>
                  <a:pt x="11597671" y="6203050"/>
                </a:lnTo>
                <a:lnTo>
                  <a:pt x="12192000" y="6203050"/>
                </a:lnTo>
                <a:lnTo>
                  <a:pt x="12192000" y="6125184"/>
                </a:lnTo>
                <a:lnTo>
                  <a:pt x="11597671" y="6125184"/>
                </a:lnTo>
                <a:lnTo>
                  <a:pt x="11597671" y="1819459"/>
                </a:lnTo>
                <a:lnTo>
                  <a:pt x="12192000" y="1819459"/>
                </a:lnTo>
                <a:lnTo>
                  <a:pt x="12192000" y="1741593"/>
                </a:lnTo>
                <a:lnTo>
                  <a:pt x="4425477" y="174159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4EA23-A7DD-A3A5-54CF-2BC341D4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233" y="2265528"/>
            <a:ext cx="4576119" cy="30562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required to achieve these outcomes?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59B34-0513-8A04-1F38-7364FFA02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3537" y="1779814"/>
            <a:ext cx="3938463" cy="438780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</a:rPr>
              <a:t>Government-wide prioritisation and implementation </a:t>
            </a:r>
            <a:r>
              <a:rPr lang="en-US" sz="3200" kern="1200" dirty="0">
                <a:solidFill>
                  <a:schemeClr val="tx1"/>
                </a:solidFill>
              </a:rPr>
              <a:t>of its ECD treaty and developme</a:t>
            </a:r>
            <a:r>
              <a:rPr lang="en-US" sz="3200" dirty="0">
                <a:solidFill>
                  <a:schemeClr val="tx1"/>
                </a:solidFill>
              </a:rPr>
              <a:t>nt </a:t>
            </a:r>
            <a:r>
              <a:rPr lang="en-US" sz="3200" kern="1200" dirty="0">
                <a:solidFill>
                  <a:schemeClr val="tx1"/>
                </a:solidFill>
              </a:rPr>
              <a:t>commitments to achieve a shared goal all aspire and relate to – sustainable, inclusive development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F02ACFB9-0CCE-4C5A-BCC0-F3C061B67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1652" y="0"/>
            <a:ext cx="4400348" cy="1779814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15A3A7-9D83-4A16-8103-9FB0B6626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6167619"/>
            <a:ext cx="4348936" cy="690382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C21DCF5-C24E-45FE-98A2-856517EDE83C}"/>
              </a:ext>
            </a:extLst>
          </p:cNvPr>
          <p:cNvGraphicFramePr/>
          <p:nvPr/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2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6603C-1362-4460-9944-0B8C254DE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E66603C-1362-4460-9944-0B8C254DE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E66603C-1362-4460-9944-0B8C254DE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E66603C-1362-4460-9944-0B8C254DE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BF11E6-3C74-4BDF-8D64-97ED33C55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57BF11E6-3C74-4BDF-8D64-97ED33C55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57BF11E6-3C74-4BDF-8D64-97ED33C55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7BF11E6-3C74-4BDF-8D64-97ED33C55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09CF4-9670-4E73-BE53-395BB91E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7A09CF4-9670-4E73-BE53-395BB91EA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7A09CF4-9670-4E73-BE53-395BB91E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7A09CF4-9670-4E73-BE53-395BB91E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7740A5-AC7D-4547-B071-835C6CF04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C7740A5-AC7D-4547-B071-835C6CF04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C7740A5-AC7D-4547-B071-835C6CF04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C7740A5-AC7D-4547-B071-835C6CF04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BC065-C08F-4463-9C79-F480FBA48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0DCBC065-C08F-4463-9C79-F480FBA48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0DCBC065-C08F-4463-9C79-F480FBA48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DCBC065-C08F-4463-9C79-F480FBA48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4EB913-1748-4F7E-BB25-5680E978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E94EB913-1748-4F7E-BB25-5680E978F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E94EB913-1748-4F7E-BB25-5680E978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94EB913-1748-4F7E-BB25-5680E978F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CB2584-DD71-423B-BCFD-836A4A22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D3CB2584-DD71-423B-BCFD-836A4A221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3CB2584-DD71-423B-BCFD-836A4A22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D3CB2584-DD71-423B-BCFD-836A4A221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2FA623-4A20-4F24-90A5-F82C12694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522FA623-4A20-4F24-90A5-F82C12694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522FA623-4A20-4F24-90A5-F82C12694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522FA623-4A20-4F24-90A5-F82C12694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719036-81F8-416B-88C3-99718CAD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D4719036-81F8-416B-88C3-99718CAD4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D4719036-81F8-416B-88C3-99718CAD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D4719036-81F8-416B-88C3-99718CAD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09209D-6FE8-4D84-962D-8ADDF8E4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2D09209D-6FE8-4D84-962D-8ADDF8E4A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2D09209D-6FE8-4D84-962D-8ADDF8E4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09209D-6FE8-4D84-962D-8ADDF8E4A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654C7B-1AC9-4674-ABDA-C649240EA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ED654C7B-1AC9-4674-ABDA-C649240EA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ED654C7B-1AC9-4674-ABDA-C649240EA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ED654C7B-1AC9-4674-ABDA-C649240EA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43F04-97DA-4610-B0CB-B521B9A2E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FD743F04-97DA-4610-B0CB-B521B9A2E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FD743F04-97DA-4610-B0CB-B521B9A2E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FD743F04-97DA-4610-B0CB-B521B9A2E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A6874-A8BE-4CAC-A50D-92BA833C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C7BA6874-A8BE-4CAC-A50D-92BA833C7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C7BA6874-A8BE-4CAC-A50D-92BA833C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C7BA6874-A8BE-4CAC-A50D-92BA833C7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50A178-EC3C-4F4C-82E7-66854CE5F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0D50A178-EC3C-4F4C-82E7-66854CE5F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0D50A178-EC3C-4F4C-82E7-66854CE5F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0D50A178-EC3C-4F4C-82E7-66854CE5F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B97CE-E652-4BA9-B508-3C5243B8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97CB97CE-E652-4BA9-B508-3C5243B8F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97CB97CE-E652-4BA9-B508-3C5243B8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97CB97CE-E652-4BA9-B508-3C5243B8F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F2F2B-7A8E-4594-873F-70AF4D59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graphicEl>
                                              <a:dgm id="{5AFF2F2B-7A8E-4594-873F-70AF4D59B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5AFF2F2B-7A8E-4594-873F-70AF4D59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5AFF2F2B-7A8E-4594-873F-70AF4D59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0CCE8A-6D8B-4B03-92EB-8C004762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graphicEl>
                                              <a:dgm id="{A40CCE8A-6D8B-4B03-92EB-8C004762E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A40CCE8A-6D8B-4B03-92EB-8C004762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A40CCE8A-6D8B-4B03-92EB-8C004762E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AA0E7-AB04-42DE-A460-EBD5E6EB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B7AAA0E7-AB04-42DE-A460-EBD5E6EB7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B7AAA0E7-AB04-42DE-A460-EBD5E6EB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B7AAA0E7-AB04-42DE-A460-EBD5E6EB7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058F2B-44F2-41D4-A93C-84915D741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graphicEl>
                                              <a:dgm id="{AE058F2B-44F2-41D4-A93C-84915D741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AE058F2B-44F2-41D4-A93C-84915D741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AE058F2B-44F2-41D4-A93C-84915D741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09946-1F9D-4144-9918-AA39C97B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graphicEl>
                                              <a:dgm id="{12B09946-1F9D-4144-9918-AA39C97B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12B09946-1F9D-4144-9918-AA39C97B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12B09946-1F9D-4144-9918-AA39C97B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45913-B21E-4F2D-8F9E-C0FAC0E76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">
                                            <p:graphicEl>
                                              <a:dgm id="{80B45913-B21E-4F2D-8F9E-C0FAC0E76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80B45913-B21E-4F2D-8F9E-C0FAC0E76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80B45913-B21E-4F2D-8F9E-C0FAC0E76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628F9E-B0E8-4DE4-83C2-8C4658BE3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">
                                            <p:graphicEl>
                                              <a:dgm id="{4B628F9E-B0E8-4DE4-83C2-8C4658BE3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4B628F9E-B0E8-4DE4-83C2-8C4658BE3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4B628F9E-B0E8-4DE4-83C2-8C4658BE3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9877B-CF28-45A5-A70A-BAB99204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graphicEl>
                                              <a:dgm id="{EBA9877B-CF28-45A5-A70A-BAB992045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graphicEl>
                                              <a:dgm id="{EBA9877B-CF28-45A5-A70A-BAB99204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EBA9877B-CF28-45A5-A70A-BAB99204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2149B3-2A47-4197-AF45-74D66A3E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graphicEl>
                                              <a:dgm id="{892149B3-2A47-4197-AF45-74D66A3EF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">
                                            <p:graphicEl>
                                              <a:dgm id="{892149B3-2A47-4197-AF45-74D66A3E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graphicEl>
                                              <a:dgm id="{892149B3-2A47-4197-AF45-74D66A3EF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F51E0-F33C-4B7F-8E0B-6E1DF321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">
                                            <p:graphicEl>
                                              <a:dgm id="{E3AF51E0-F33C-4B7F-8E0B-6E1DF3217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graphicEl>
                                              <a:dgm id="{E3AF51E0-F33C-4B7F-8E0B-6E1DF321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E3AF51E0-F33C-4B7F-8E0B-6E1DF3217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E8181-CC83-47CE-8B92-12C6F8BCB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>
                                            <p:graphicEl>
                                              <a:dgm id="{D03E8181-CC83-47CE-8B92-12C6F8BCB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graphicEl>
                                              <a:dgm id="{D03E8181-CC83-47CE-8B92-12C6F8BCB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graphicEl>
                                              <a:dgm id="{D03E8181-CC83-47CE-8B92-12C6F8BCB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1A5AA6-DF1F-409B-8389-93273F25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">
                                            <p:graphicEl>
                                              <a:dgm id="{271A5AA6-DF1F-409B-8389-93273F259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graphicEl>
                                              <a:dgm id="{271A5AA6-DF1F-409B-8389-93273F25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graphicEl>
                                              <a:dgm id="{271A5AA6-DF1F-409B-8389-93273F259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8EEC12-B80F-4DE2-A765-396DC4438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">
                                            <p:graphicEl>
                                              <a:dgm id="{2F8EEC12-B80F-4DE2-A765-396DC4438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graphicEl>
                                              <a:dgm id="{2F8EEC12-B80F-4DE2-A765-396DC4438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">
                                            <p:graphicEl>
                                              <a:dgm id="{2F8EEC12-B80F-4DE2-A765-396DC4438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D76FD-18EB-4921-98DB-5B8F247BA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">
                                            <p:graphicEl>
                                              <a:dgm id="{760D76FD-18EB-4921-98DB-5B8F247BA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">
                                            <p:graphicEl>
                                              <a:dgm id="{760D76FD-18EB-4921-98DB-5B8F247BA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graphicEl>
                                              <a:dgm id="{760D76FD-18EB-4921-98DB-5B8F247BA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13FCF6-58D5-43F4-A336-88DB673C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">
                                            <p:graphicEl>
                                              <a:dgm id="{3913FCF6-58D5-43F4-A336-88DB673C3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graphicEl>
                                              <a:dgm id="{3913FCF6-58D5-43F4-A336-88DB673C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">
                                            <p:graphicEl>
                                              <a:dgm id="{3913FCF6-58D5-43F4-A336-88DB673C3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08B80F-842F-4056-94EC-B11F2A5BE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graphicEl>
                                              <a:dgm id="{AC08B80F-842F-4056-94EC-B11F2A5BE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graphicEl>
                                              <a:dgm id="{AC08B80F-842F-4056-94EC-B11F2A5BE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graphicEl>
                                              <a:dgm id="{AC08B80F-842F-4056-94EC-B11F2A5BE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585D0-234D-4E7F-AF99-5B0E60585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graphicEl>
                                              <a:dgm id="{EFD585D0-234D-4E7F-AF99-5B0E60585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EFD585D0-234D-4E7F-AF99-5B0E60585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graphicEl>
                                              <a:dgm id="{EFD585D0-234D-4E7F-AF99-5B0E60585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D1370-38E9-4514-B57D-1846B851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graphicEl>
                                              <a:dgm id="{402D1370-38E9-4514-B57D-1846B8519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402D1370-38E9-4514-B57D-1846B851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402D1370-38E9-4514-B57D-1846B851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433</TotalTime>
  <Words>2734</Words>
  <Application>Microsoft Office PowerPoint</Application>
  <PresentationFormat>Widescreen</PresentationFormat>
  <Paragraphs>330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Early childhood development: securing our human capital foundations for inclusive sustainable development</vt:lpstr>
      <vt:lpstr>Long history of global and  regional commitments by governments to increase investments and universalise ECD</vt:lpstr>
      <vt:lpstr>Critically: Governments are the responsible agents and have committed to direct public resources to change outcomes for young children to change national trajectories</vt:lpstr>
      <vt:lpstr>How is early development equalised and optimized to build human capital?</vt:lpstr>
      <vt:lpstr>Nurturing care for development requires </vt:lpstr>
      <vt:lpstr>Like baking a cake: the ingredients of nurturing care  on their own are not enough</vt:lpstr>
      <vt:lpstr>Even if you have all the ingredients, but not the recipe and do not know what and how many you are baking for will fail </vt:lpstr>
      <vt:lpstr>What is required to achieve these outcomes?</vt:lpstr>
      <vt:lpstr>PowerPoint Presentation</vt:lpstr>
      <vt:lpstr>PowerPoint Presentation</vt:lpstr>
      <vt:lpstr>Logic and essential requirements for public universal provision of ECD to equalise and optimise development</vt:lpstr>
      <vt:lpstr>PowerPoint Presentation</vt:lpstr>
      <vt:lpstr>What is the purpose  of the ECD system?</vt:lpstr>
      <vt:lpstr>Government-wide implementation of commitments requires a public ECD system that ensures coordination of sectoral systems to advance ECD as a shared national priority</vt:lpstr>
      <vt:lpstr>What does this look like?</vt:lpstr>
      <vt:lpstr>PowerPoint Presentation</vt:lpstr>
      <vt:lpstr>ECD: Taking stock with 7 years to go to 2030</vt:lpstr>
      <vt:lpstr>World Banks Human Capital Index</vt:lpstr>
      <vt:lpstr> “On average, African children born today can expect to achieve only 40% of their potential productivity by their 18th birthday” (World Bank, 2021) </vt:lpstr>
      <vt:lpstr>PowerPoint Presentation</vt:lpstr>
      <vt:lpstr>South Africa is not doing better than the region</vt:lpstr>
      <vt:lpstr>Why are we seeing this in the region and in South Africa?</vt:lpstr>
      <vt:lpstr>PowerPoint Presentation</vt:lpstr>
      <vt:lpstr>PowerPoint Presentation</vt:lpstr>
      <vt:lpstr>PowerPoint Presentation</vt:lpstr>
      <vt:lpstr>What will it take to bring about change?</vt:lpstr>
      <vt:lpstr>Government-wide understanding, action and accountability through ECD-centred governance</vt:lpstr>
      <vt:lpstr>Coordination and aligned implementation for improved outcomes  is not possible without effective leadership</vt:lpstr>
      <vt:lpstr>PowerPoint Presentation</vt:lpstr>
      <vt:lpstr>To get this we need…</vt:lpstr>
      <vt:lpstr>PowerPoint Presentation</vt:lpstr>
      <vt:lpstr>Is NECDA up for the challenge?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development: the human capital foundations for inclusive sustainable development</dc:title>
  <dc:creator>Patricia Martin-Wiesner</dc:creator>
  <cp:lastModifiedBy>Patricia Martin-Wiesner</cp:lastModifiedBy>
  <cp:revision>24</cp:revision>
  <dcterms:created xsi:type="dcterms:W3CDTF">2023-06-09T03:46:56Z</dcterms:created>
  <dcterms:modified xsi:type="dcterms:W3CDTF">2023-06-09T11:00:36Z</dcterms:modified>
</cp:coreProperties>
</file>